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62" r:id="rId10"/>
    <p:sldId id="263" r:id="rId11"/>
    <p:sldId id="266" r:id="rId12"/>
    <p:sldId id="265" r:id="rId13"/>
    <p:sldId id="268" r:id="rId14"/>
  </p:sldIdLst>
  <p:sldSz cx="12192000" cy="6858000"/>
  <p:notesSz cx="6858000" cy="9144000"/>
  <p:custDataLst>
    <p:tags r:id="rId1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Mikhailov" initials="AM" lastIdx="1" clrIdx="0">
    <p:extLst>
      <p:ext uri="{19B8F6BF-5375-455C-9EA6-DF929625EA0E}">
        <p15:presenceInfo xmlns:p15="http://schemas.microsoft.com/office/powerpoint/2012/main" userId="S-1-5-21-358714862-226685413-3973368097-81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F03EB-5A7E-431D-BC8B-E0F8E597D37F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E3746-1C6E-46DF-AD1F-DF165F6D9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28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019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98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989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60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78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97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18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50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772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16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33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96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3746-1C6E-46DF-AD1F-DF165F6D9E6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57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3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7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38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275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17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17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57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55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6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7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8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9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5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0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6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59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21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video" Target="../media/media1.mp4"/><Relationship Id="rId7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tags" Target="../tags/tag6.xml"/><Relationship Id="rId6" Type="http://schemas.openxmlformats.org/officeDocument/2006/relationships/video" Target="../media/media2.mp4"/><Relationship Id="rId5" Type="http://schemas.microsoft.com/office/2007/relationships/media" Target="../media/media2.mp4"/><Relationship Id="rId10" Type="http://schemas.openxmlformats.org/officeDocument/2006/relationships/image" Target="../media/image11.png"/><Relationship Id="rId4" Type="http://schemas.openxmlformats.org/officeDocument/2006/relationships/tags" Target="../tags/tag7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tags" Target="../tags/tag10.xml"/><Relationship Id="rId6" Type="http://schemas.openxmlformats.org/officeDocument/2006/relationships/tags" Target="../tags/tag11.xml"/><Relationship Id="rId5" Type="http://schemas.openxmlformats.org/officeDocument/2006/relationships/video" Target="../media/media4.mp4"/><Relationship Id="rId10" Type="http://schemas.openxmlformats.org/officeDocument/2006/relationships/image" Target="../media/image16.png"/><Relationship Id="rId4" Type="http://schemas.microsoft.com/office/2007/relationships/media" Target="../media/media4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62E3E-64A1-4BB3-95C0-CF95365F6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ru-RU" sz="4200"/>
              <a:t>Технология строительства автодорог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FF771-830D-4627-9F48-9849C4E29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4334933"/>
            <a:ext cx="3382831" cy="1185333"/>
          </a:xfrm>
        </p:spPr>
        <p:txBody>
          <a:bodyPr>
            <a:normAutofit/>
          </a:bodyPr>
          <a:lstStyle/>
          <a:p>
            <a:pPr algn="l"/>
            <a:endParaRPr lang="ru-RU">
              <a:solidFill>
                <a:srgbClr val="BE906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B1B3F-B4DA-4933-8DE6-717A9EE50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69" r="1054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23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13E2-29EA-47D3-9FF2-21005DB2B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ru-RU" dirty="0">
                <a:solidFill>
                  <a:schemeClr val="tx1"/>
                </a:solidFill>
                <a:effectLst/>
              </a:rPr>
              <a:t>Постоянно расширяющаяся сеть автодорожных магистралей требует внедрения инновационных технологий и разработок, которые связаны с дорожным строительством. Использование качественных материалов, современной спецтехники позволяет не только существенно снизить стоимость работ, но и построить действительно надежные и безопасные автотрассы.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70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68E5-B6C2-44D3-B316-D2C57F50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E16F-4119-4C5A-A5E4-600D292F7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ru-RU" dirty="0">
                <a:solidFill>
                  <a:schemeClr val="tx1"/>
                </a:solidFill>
                <a:effectLst/>
              </a:rPr>
              <a:t>Для этого правительство РФ разрабатывает ряд нормативно правовых актов, основной из них «</a:t>
            </a:r>
            <a:r>
              <a:rPr lang="ru-RU" b="1" dirty="0">
                <a:effectLst/>
              </a:rPr>
              <a:t>Об автомобильных дорогах и о дорожной деятельности в Российской Федерации и о внесении изменений в отдельные законодательные акты Российской Федерации (с изменениями на 2 августа 2019 года)»</a:t>
            </a:r>
            <a:endParaRPr lang="ru-RU" dirty="0">
              <a:effectLst/>
            </a:endParaRPr>
          </a:p>
          <a:p>
            <a:pPr marL="36900" indent="0">
              <a:buNone/>
            </a:pPr>
            <a:endParaRPr lang="ru-RU" dirty="0"/>
          </a:p>
          <a:p>
            <a:pPr marL="36900" indent="0">
              <a:buNone/>
            </a:pPr>
            <a:r>
              <a:rPr lang="ru-RU" dirty="0"/>
              <a:t>На следующем слайде представлен текст </a:t>
            </a:r>
            <a:r>
              <a:rPr lang="en-US" b="1" dirty="0">
                <a:effectLst/>
              </a:rPr>
              <a:t>N 257-</a:t>
            </a:r>
            <a:r>
              <a:rPr lang="ru-RU" dirty="0">
                <a:effectLst/>
              </a:rPr>
              <a:t>ФЗ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604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191D-046E-4A2A-A2A2-4FFD2451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5318"/>
            <a:ext cx="10353762" cy="1257300"/>
          </a:xfrm>
        </p:spPr>
        <p:txBody>
          <a:bodyPr/>
          <a:lstStyle/>
          <a:p>
            <a:r>
              <a:rPr lang="ru-RU" dirty="0">
                <a:effectLst/>
              </a:rPr>
              <a:t>ФЗ </a:t>
            </a:r>
            <a:r>
              <a:rPr lang="ru-RU" dirty="0"/>
              <a:t>№</a:t>
            </a:r>
            <a:r>
              <a:rPr lang="en-US" b="1" dirty="0">
                <a:effectLst/>
              </a:rPr>
              <a:t> 257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99CBD5-1962-4053-AE1C-D7ADED88F07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1012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602B2969-7FDE-4EBD-84D2-EB3C605BE7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587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ISPRING_QUIZ_SHAPE1">
            <a:extLst>
              <a:ext uri="{FF2B5EF4-FFF2-40B4-BE49-F238E27FC236}">
                <a16:creationId xmlns:a16="http://schemas.microsoft.com/office/drawing/2014/main" id="{B00BA91F-4AAE-4A15-807E-1CDCCA1103F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5" name="ISPRING_QUIZ_SHAPE2">
            <a:extLst>
              <a:ext uri="{FF2B5EF4-FFF2-40B4-BE49-F238E27FC236}">
                <a16:creationId xmlns:a16="http://schemas.microsoft.com/office/drawing/2014/main" id="{E256DA9B-A0D0-47B7-8EC6-901E9EBA2B26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ru-RU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Тест</a:t>
            </a:r>
          </a:p>
        </p:txBody>
      </p:sp>
      <p:pic>
        <p:nvPicPr>
          <p:cNvPr id="7" name="ISPRING_QUIZ_SHAPE3">
            <a:extLst>
              <a:ext uri="{FF2B5EF4-FFF2-40B4-BE49-F238E27FC236}">
                <a16:creationId xmlns:a16="http://schemas.microsoft.com/office/drawing/2014/main" id="{2E8CCBDB-22BB-41E7-B454-3251E406A29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923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>
            <a:extLst>
              <a:ext uri="{FF2B5EF4-FFF2-40B4-BE49-F238E27FC236}">
                <a16:creationId xmlns:a16="http://schemas.microsoft.com/office/drawing/2014/main" id="{1A1F03FA-B9FA-455D-8E5A-AC7A265D25E8}"/>
              </a:ext>
            </a:extLst>
          </p:cNvPr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ru-RU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Щелкните кнопку </a:t>
            </a:r>
            <a:r>
              <a:rPr lang="ru-RU" sz="2200" b="1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Тест</a:t>
            </a:r>
            <a:r>
              <a:rPr lang="ru-RU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для редактирования этого теста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31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EB7D-5D6D-4184-8333-DBE8D617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325979" cy="12573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6" name="Picture 2" descr="Строительство дороги">
            <a:extLst>
              <a:ext uri="{FF2B5EF4-FFF2-40B4-BE49-F238E27FC236}">
                <a16:creationId xmlns:a16="http://schemas.microsoft.com/office/drawing/2014/main" id="{E85D368A-6417-43E0-ACF2-E14DABFC49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087952"/>
            <a:ext cx="55721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72B9C5-C00F-4A5A-B76D-CFF629ADC3A6}"/>
              </a:ext>
            </a:extLst>
          </p:cNvPr>
          <p:cNvSpPr/>
          <p:nvPr/>
        </p:nvSpPr>
        <p:spPr>
          <a:xfrm>
            <a:off x="6671700" y="568746"/>
            <a:ext cx="525636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Open Sans" panose="020B0606030504020204" pitchFamily="34" charset="0"/>
              </a:rPr>
              <a:t>Количество и качество автодорог свидетельствует не только о благосостоянии населенного пункта (будь то мегаполис или небольшой поселок), но и характеризует уровень развития страны в целом. С чего же стоит начать выполнение строительных работ? Ведь строительство автомобильных дорог — это сложный многоэтапный процесс, который требует больших финансовых и физических затрат. Первоочередной задачей является выбор надежного подрядчика, в чьем арсенале имеется квалифицированная команда профессионалов и специализированная техника. Подрядная организация в лице специалиста составляет список мероприятий по выполнению поставленной задачи и производит калькуляцию себестоимости работ.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306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67A5-C300-4AD1-82A8-A5F9D6B4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19" y="506083"/>
            <a:ext cx="10789375" cy="1257300"/>
          </a:xfrm>
        </p:spPr>
        <p:txBody>
          <a:bodyPr/>
          <a:lstStyle/>
          <a:p>
            <a:r>
              <a:rPr lang="ru-RU" dirty="0">
                <a:effectLst/>
              </a:rPr>
              <a:t>Этапы строительства автомобильной дороги</a:t>
            </a:r>
            <a:endParaRPr lang="ru-RU" dirty="0"/>
          </a:p>
        </p:txBody>
      </p:sp>
      <p:pic>
        <p:nvPicPr>
          <p:cNvPr id="2050" name="Picture 2" descr="Технология строительства дорог">
            <a:extLst>
              <a:ext uri="{FF2B5EF4-FFF2-40B4-BE49-F238E27FC236}">
                <a16:creationId xmlns:a16="http://schemas.microsoft.com/office/drawing/2014/main" id="{9F2EDE68-B8B9-4531-8A20-1B9E952C17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2" y="2228061"/>
            <a:ext cx="55721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F6A2F5-D385-4FCD-A300-448A8B473A88}"/>
              </a:ext>
            </a:extLst>
          </p:cNvPr>
          <p:cNvSpPr/>
          <p:nvPr/>
        </p:nvSpPr>
        <p:spPr>
          <a:xfrm>
            <a:off x="6653841" y="2654275"/>
            <a:ext cx="50435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Open Sans" panose="020B0606030504020204" pitchFamily="34" charset="0"/>
              </a:rPr>
              <a:t>Качественно сделанная автодорога должна соответствовать необходимым стандартам, так как это является залогом безопасности и комфорта не только водителей, но и пешеходов. Первым этапом любого строительства или реконструкции является проектирование, после чего разрабатывается план постройки дороги. 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950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5B58-DDC3-42C5-9BA3-A236CCE22CD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Последующие работы можно разделить на такие этапы:</a:t>
            </a:r>
            <a:endParaRPr lang="ru-RU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B016-350C-487E-9D65-62B356892357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fontScale="55000" lnSpcReduction="20000"/>
          </a:bodyPr>
          <a:lstStyle/>
          <a:p>
            <a:r>
              <a:rPr lang="ru-RU" dirty="0">
                <a:ln>
                  <a:noFill/>
                </a:ln>
                <a:solidFill>
                  <a:schemeClr val="tx1"/>
                </a:solidFill>
                <a:effectLst/>
              </a:rPr>
              <a:t>топографическая съемка и разбивка участка. Специалисты подрядной организации проводят геодезические работы на местности, делают замер территории и анализ рельефа, определяют глубину грунтовых вод и тип грунта;</a:t>
            </a:r>
          </a:p>
          <a:p>
            <a:r>
              <a:rPr lang="ru-RU" dirty="0">
                <a:ln>
                  <a:noFill/>
                </a:ln>
                <a:solidFill>
                  <a:schemeClr val="tx1"/>
                </a:solidFill>
                <a:effectLst/>
              </a:rPr>
              <a:t>подготовительные работы. На этом этапе осуществляется расчистка местности, перенос коммуникаций, а также устраняются всевозможные преграды, которые могут стать помехой при строительстве дороги;</a:t>
            </a:r>
          </a:p>
          <a:p>
            <a:r>
              <a:rPr lang="ru-RU" dirty="0">
                <a:ln>
                  <a:noFill/>
                </a:ln>
                <a:solidFill>
                  <a:schemeClr val="tx1"/>
                </a:solidFill>
                <a:effectLst/>
              </a:rPr>
              <a:t>составление сметы затрат и закупка необходимых стройматериалов;</a:t>
            </a:r>
          </a:p>
          <a:p>
            <a:r>
              <a:rPr lang="ru-RU" dirty="0">
                <a:ln>
                  <a:noFill/>
                </a:ln>
                <a:solidFill>
                  <a:schemeClr val="tx1"/>
                </a:solidFill>
                <a:effectLst/>
              </a:rPr>
              <a:t>земляные работы. Для качественного строительства автодороги в первую очередь происходит устранение рельефа территории, разравнивание грунта, при необходимости — создание углублений, или же, наоборот, возведение насыпей. Для этого применяют специализированную технику;</a:t>
            </a:r>
          </a:p>
          <a:p>
            <a:r>
              <a:rPr lang="ru-RU" dirty="0">
                <a:ln>
                  <a:noFill/>
                </a:ln>
                <a:solidFill>
                  <a:schemeClr val="tx1"/>
                </a:solidFill>
                <a:effectLst/>
              </a:rPr>
              <a:t>монтаж водоотвода. При строительстве новой дороги обязательным этапом является устройство водоотвода, который обеспечит безопасное устранение воды с автодорожного покрытия на достаточное расстояние;</a:t>
            </a:r>
          </a:p>
          <a:p>
            <a:r>
              <a:rPr lang="ru-RU" dirty="0">
                <a:ln>
                  <a:noFill/>
                </a:ln>
                <a:solidFill>
                  <a:schemeClr val="tx1"/>
                </a:solidFill>
                <a:effectLst/>
              </a:rPr>
              <a:t>укладка «подушки». Правильно уложенное основание является залогом успешного конечного результата строительства дороги. «Подушка» служит амортизационным слоем и сглаживает механическое воздействие на дорожное покрытие. Для создания основания используют песчано‑гравийную смесь, или же песок и гравий по отдельности. Материалы укладываются слоями, после чего тщательно разравниваются и утрамбовываются при помощи спецтехники;</a:t>
            </a:r>
          </a:p>
          <a:p>
            <a:r>
              <a:rPr lang="ru-RU" dirty="0">
                <a:ln>
                  <a:noFill/>
                </a:ln>
                <a:solidFill>
                  <a:schemeClr val="tx1"/>
                </a:solidFill>
                <a:effectLst/>
              </a:rPr>
              <a:t>укладка финишного слоя и разметка дороги. Использование современных инновационных технологий обеспечивает высокое качество дорожного покрытия. После укладки полотна автодорогу подготавливают к открытию движения — на ее поверхность наносят разметку, устанавливают знаки и прочее.</a:t>
            </a:r>
          </a:p>
          <a:p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40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F376-8A7B-4808-86AC-99E1C40D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31" y="195044"/>
            <a:ext cx="10457389" cy="1257300"/>
          </a:xfrm>
        </p:spPr>
        <p:txBody>
          <a:bodyPr/>
          <a:lstStyle/>
          <a:p>
            <a:r>
              <a:rPr lang="ru-RU" dirty="0"/>
              <a:t>Этапы строительства дорог</a:t>
            </a:r>
          </a:p>
        </p:txBody>
      </p:sp>
      <p:pic>
        <p:nvPicPr>
          <p:cNvPr id="8" name="VideoProject">
            <a:hlinkClick r:id="" action="ppaction://media"/>
            <a:extLst>
              <a:ext uri="{FF2B5EF4-FFF2-40B4-BE49-F238E27FC236}">
                <a16:creationId xmlns:a16="http://schemas.microsoft.com/office/drawing/2014/main" id="{AD44147E-83C3-4B4F-BA06-CF56C49EA246}"/>
              </a:ext>
            </a:extLst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56309" y="692325"/>
            <a:ext cx="6096000" cy="4064000"/>
          </a:xfrm>
          <a:prstGeom prst="rect">
            <a:avLst/>
          </a:prstGeom>
        </p:spPr>
      </p:pic>
      <p:pic>
        <p:nvPicPr>
          <p:cNvPr id="3" name="__videoplayback (1)">
            <a:hlinkClick r:id="" action="ppaction://media"/>
            <a:extLst>
              <a:ext uri="{FF2B5EF4-FFF2-40B4-BE49-F238E27FC236}">
                <a16:creationId xmlns:a16="http://schemas.microsoft.com/office/drawing/2014/main" id="{70AB6E22-7AC7-470A-8034-256C2FBE9695}"/>
              </a:ext>
            </a:extLst>
          </p:cNvPr>
          <p:cNvPicPr>
            <a:picLocks noGrp="1" noChangeAspect="1"/>
          </p:cNvPicPr>
          <p:nvPr>
            <p:ph idx="1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9691" y="1452344"/>
            <a:ext cx="5572125" cy="371475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9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71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EFB4-6A27-4C02-AC88-E58CCCFF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Спецтехника, используемая при строительстве автомобильной дороги</a:t>
            </a:r>
            <a:endParaRPr lang="ru-RU" dirty="0"/>
          </a:p>
        </p:txBody>
      </p:sp>
      <p:pic>
        <p:nvPicPr>
          <p:cNvPr id="3074" name="Picture 2" descr="Дорожная спецтехника">
            <a:extLst>
              <a:ext uri="{FF2B5EF4-FFF2-40B4-BE49-F238E27FC236}">
                <a16:creationId xmlns:a16="http://schemas.microsoft.com/office/drawing/2014/main" id="{DA240111-42B1-4E6F-BF49-B7AA71A009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489684"/>
            <a:ext cx="55721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C93456-DFD4-4A0B-82B5-5DB0E2E92995}"/>
              </a:ext>
            </a:extLst>
          </p:cNvPr>
          <p:cNvSpPr/>
          <p:nvPr/>
        </p:nvSpPr>
        <p:spPr>
          <a:xfrm>
            <a:off x="7200786" y="1998697"/>
            <a:ext cx="40774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Open Sans" panose="020B0606030504020204" pitchFamily="34" charset="0"/>
              </a:rPr>
              <a:t>Для укладывания асфальта используют специализированную технику, которая способствует оптимизации рабочих процессов, экономии времени и трудозатрат. Применение современных технологий на стройплощадке в принципе невозможно без спецоборудования. Кроме того, спецтехника, которую используют для строительства асфальтовых дорог, оказывает большое влияние на конечный результат проделанной работы. Чтобы качественно и в срок выполнить поставленные задачи, 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151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PRING_INTERACTION_SHAPE0">
            <a:extLst>
              <a:ext uri="{FF2B5EF4-FFF2-40B4-BE49-F238E27FC236}">
                <a16:creationId xmlns:a16="http://schemas.microsoft.com/office/drawing/2014/main" id="{3B488E48-EBD2-4533-BC2C-3760440803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587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ISPRING_INTERACTION_SHAPE1">
            <a:extLst>
              <a:ext uri="{FF2B5EF4-FFF2-40B4-BE49-F238E27FC236}">
                <a16:creationId xmlns:a16="http://schemas.microsoft.com/office/drawing/2014/main" id="{23E1068B-8EEA-4D5E-9D0A-71E87C1A608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INTERACTION_SHAPE2">
            <a:extLst>
              <a:ext uri="{FF2B5EF4-FFF2-40B4-BE49-F238E27FC236}">
                <a16:creationId xmlns:a16="http://schemas.microsoft.com/office/drawing/2014/main" id="{73219D39-58D4-4CA4-9467-FD61C6B91674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ru-RU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Интерактивность</a:t>
            </a:r>
          </a:p>
        </p:txBody>
      </p:sp>
      <p:pic>
        <p:nvPicPr>
          <p:cNvPr id="16" name="ISPRING_INTERACTION_SHAPE3">
            <a:extLst>
              <a:ext uri="{FF2B5EF4-FFF2-40B4-BE49-F238E27FC236}">
                <a16:creationId xmlns:a16="http://schemas.microsoft.com/office/drawing/2014/main" id="{790DD69A-5ABD-4389-A20E-1E04FC3F40D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0636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7" name="ISPRING_INTERACTION_SHAPE4">
            <a:extLst>
              <a:ext uri="{FF2B5EF4-FFF2-40B4-BE49-F238E27FC236}">
                <a16:creationId xmlns:a16="http://schemas.microsoft.com/office/drawing/2014/main" id="{FB51E42D-E5AC-42C3-81F2-8F4111CE19BC}"/>
              </a:ext>
            </a:extLst>
          </p:cNvPr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ru-RU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Щелкните кнопку </a:t>
            </a:r>
            <a:r>
              <a:rPr lang="ru-RU" sz="2200" b="1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Интерактивность</a:t>
            </a:r>
            <a:r>
              <a:rPr lang="ru-RU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для редактирования этой интерактивности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999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07889-2A25-459E-8BB1-82001B40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Вертикально2">
            <a:hlinkClick r:id="" action="ppaction://media"/>
            <a:extLst>
              <a:ext uri="{FF2B5EF4-FFF2-40B4-BE49-F238E27FC236}">
                <a16:creationId xmlns:a16="http://schemas.microsoft.com/office/drawing/2014/main" id="{84FBD486-078A-4B18-9E75-E028691D7065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46663" y="2076450"/>
            <a:ext cx="2089150" cy="3714750"/>
          </a:xfrm>
        </p:spPr>
      </p:pic>
      <p:pic>
        <p:nvPicPr>
          <p:cNvPr id="5" name="VideoProject">
            <a:hlinkClick r:id="" action="ppaction://media"/>
            <a:extLst>
              <a:ext uri="{FF2B5EF4-FFF2-40B4-BE49-F238E27FC236}">
                <a16:creationId xmlns:a16="http://schemas.microsoft.com/office/drawing/2014/main" id="{5F5EAF3C-C4CB-456C-9FBB-3ECC5F62F127}"/>
              </a:ext>
            </a:extLst>
          </p:cNvPr>
          <p:cNvPicPr>
            <a:picLocks noChangeAspect="1"/>
          </p:cNvPicPr>
          <p:nvPr>
            <a:vide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939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8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EF7332-BE50-4752-93AB-CC0BC526FB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062" y="3808603"/>
            <a:ext cx="915601" cy="2753686"/>
          </a:xfrm>
          <a:prstGeom prst="rect">
            <a:avLst/>
          </a:prstGeom>
        </p:spPr>
      </p:pic>
      <p:sp>
        <p:nvSpPr>
          <p:cNvPr id="3" name="ISPRING_SCENARIO_SHAPE0">
            <a:extLst>
              <a:ext uri="{FF2B5EF4-FFF2-40B4-BE49-F238E27FC236}">
                <a16:creationId xmlns:a16="http://schemas.microsoft.com/office/drawing/2014/main" id="{4930821B-B44F-4991-A644-CF730F1083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587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ISPRING_SCENARIO_SHAPE1">
            <a:extLst>
              <a:ext uri="{FF2B5EF4-FFF2-40B4-BE49-F238E27FC236}">
                <a16:creationId xmlns:a16="http://schemas.microsoft.com/office/drawing/2014/main" id="{68926AE3-3090-4F4E-B818-B0AA0124286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1" name="ISPRING_SCENARIO_SHAPE2">
            <a:extLst>
              <a:ext uri="{FF2B5EF4-FFF2-40B4-BE49-F238E27FC236}">
                <a16:creationId xmlns:a16="http://schemas.microsoft.com/office/drawing/2014/main" id="{AB1FF3EB-2CD4-42FD-A574-9C1BD6F23B72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ru-RU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Диалог</a:t>
            </a:r>
          </a:p>
        </p:txBody>
      </p:sp>
      <p:pic>
        <p:nvPicPr>
          <p:cNvPr id="13" name="ISPRING_SCENARIO_SHAPE3">
            <a:extLst>
              <a:ext uri="{FF2B5EF4-FFF2-40B4-BE49-F238E27FC236}">
                <a16:creationId xmlns:a16="http://schemas.microsoft.com/office/drawing/2014/main" id="{93889A47-AF84-4F13-A382-E168A977446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142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4" name="ISPRING_SCENARIO_SHAPE4">
            <a:extLst>
              <a:ext uri="{FF2B5EF4-FFF2-40B4-BE49-F238E27FC236}">
                <a16:creationId xmlns:a16="http://schemas.microsoft.com/office/drawing/2014/main" id="{373194E8-1F58-4516-8FBA-073EDDDFF5B6}"/>
              </a:ext>
            </a:extLst>
          </p:cNvPr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ru-RU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Щелкните кнопку </a:t>
            </a:r>
            <a:r>
              <a:rPr lang="ru-RU" sz="2200" b="1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Диалог</a:t>
            </a:r>
            <a:r>
              <a:rPr lang="ru-RU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для редактирования этого диалога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86354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Презентация о строительстве дорог"/>
  <p:tag name="ISPRING_FIRST_PUBLISH" val="1"/>
  <p:tag name="ISPRING_UUID" val="{0ED34C17-7D66-445C-81DA-B33276FEFBCE}"/>
  <p:tag name="ISPRING_PROJECT_VERSION" val="9.3"/>
  <p:tag name="ISPRING_PROJECT_FOLDER_UPDATED" val="1"/>
  <p:tag name="ISPRING_DEFAULT_PRESENTE_ID" val="{BA0FF3F4-B577-4C19-BB7F-3076EAED561E}"/>
  <p:tag name="ISPRING_PRESENTER_PHOTO_0" val="png|iVBORw0KGgoAAAANSUhEUgAAAPIAAAFACAYAAACGHSFuAAAAAXNSR0IArs4c6QAAAARnQU1BAACx&#10;jwv8YQUAAAAJcEhZcwAADsMAAA7DAcdvqGQAAP+lSURBVHhe7P0FdB3XFrWJ3nvDTA7YiZM4sZ2Y&#10;GSRZFlm2ZGZmZmZmkCWLwWJmZmZLliyywGKLzcw8e66SfPv/33jjdb/X3e/m5j9rjD3qQJ0651TV&#10;t+dce+/a9Q9V/PcEgPfLysp+qcjLHlacETcpKyZ4el5G0vTivJxpxYU504uL86YlJ0TNSE2KH30x&#10;K6tXXl7eF20fVYUqVPGfjGi/6G8bKiuX373S7NVUU5VXdbHo6sXzmU8vZqehtiQfTVWX0FRdgSv1&#10;tWisrUZlSREqCwtfVxYV3qsozK+4XHopqrm62rSuotqAYL/XtllVqEIV/0/H1aKiT/ISEyeWZZ+z&#10;uFZbW/ro9i08u3sb1+oIa0U56itKca2pHnduXMWN5jrcvNaMGy1NuNZQhyu1NWiurkQD12uqqsB1&#10;wi2l9lLx07qa8rT6pss7amqaurR9lSpUoYr/u4PW+Z+58TGT85OTk6vyLuB+czNeP3qEB9ev4cbl&#10;y2gqJ8SXyhQFvnGlBVcbm3C1/jJuXW/B9eZG3BCQa6rRXFWJ2tJSKnMByi9ko/hcMmqKc9FyuQJX&#10;m+txuabyWuPlyhP1NRW6VVVVH7R9vSpUoYr/qxEZ6PnL+ZhIr3MxEa8uZZ9TYLzV1ITHt27j1uU6&#10;lKWnoyY/Hw1U2WuNdbh/7Qoe8P17dXVooQI31lTh9pUm3CDYV/nZy0VFqLhwAVX5OYQ5EyXZqShm&#10;Kb+QhcZLRbhVX4WmyvJHjVVVmVUlJeNSUlLebfspqlCFKv5/iVhfrzmZEaGVeQkxyEuMxaXsTNQU&#10;5uMa4Wwqv4Ss6CjkJ8Xhdks9nty5jruNVGfmwiVpyag6f46W+jKuEO7KYubHRYWE9QLKqeg1F4uo&#10;xAWovpiPqqILKMnJRFFmGvJTk3ExM52vF6KuogLlRUWvqouLg6ovXVJr+0mqUIUq/r+JcHf3KfF+&#10;3k8LEmOQFROB4vRklBK2IsJWQUhz42JQToW+W1+NG5UlqMhMRiGBz0+Ip2XOVOz0jaYGlBP8aoLc&#10;VF2Fm1dbcOf6Vdy+egW3mDvf5Ps3Gupxrb4ODdXMl8srCXBrqSwpQX1VFW40NqK6rOxGbUXFkraf&#10;pgpVqOL/TAQ4O6tH+3jdFljPRYYpEBenJSIzMgg5fK32Qg6aCvPQmMc8NzEShQT9YnwcKrPPo764&#10;GNfra3GrsR73COtjgvuIAD/i44dU7rt11bhWfhHNFSW027W4d5U2/FozCyG/2kzAmVNTxa/U1aCR&#10;Ofdl5t7NBLq5pvrV1brqw8zXVS3cqlDF/1FE+/j8nhoSfJF5MbKiIlCYnIgKWup8KnNeYhQuF+ai&#10;JuccwY1Cdpg/LiZE8nkmGosLcaW8GLeqy3Cdy8bC82jIzcDVwhw05mSgJC4c5wM9UBQZiHJupyIt&#10;AY0XL9CmX8L1hlpcraulMteiiba9rrSYuXQ+K4V8NJYWoCYviy4gg89zUV+W53O9rvSHtp+rClWo&#10;4v9d5CTEmZZlJONcRBAupsSjOicLhYlxKEiIQl1eJioz4pEV4IXcED8UxoajlDlyY/55XCVw9bmp&#10;uBQXgrwAD5z3d0VxmDfyA9wQb2uCCPNjyPK0xcVQH5TEhOByRgqaLmSjgZBeLSvE7cuVLFW4XnmJ&#10;eXYhKnOZj+edRyVtfGV2Ki6wIsiJDqGFT0R5VkLS7ebqjm0/WRWqUMX/GFkRET/mJMTW5SdH42J6&#10;LCpy0lCRkYisIG/UZMahIiUM53zsqaoBKEuKIsTRaM5NQ8M5vhcTgHNO5ogxO4psNyvkEtpEu5MI&#10;OrETMRZHkO1hg6JgL5SGeaEoyA25vs5Ic7dHYYQfqtNp17MT0JSfjrrzyajNScXVSwWEuhjXmH83&#10;lBQorqCY7iAnLADlqWEoTY8Jbmxs/Kjtp6tCFap4GyWp8SdKU+NQnBSJSsJ1mYAWEbzq6EBUE9QE&#10;WyMCaI+yKD9UJYahMZ1WO4qq62aBc4Q2y/YUcp2MccHFDGlWRki2Oo4MRxOcc7VEqiPh9nXDBdrr&#10;VDc7JLvZI8vPHZl+zoTZG+f8XJDsbotsLkv5fZfTWEkUZDKfLkBL6UVczj2PS5lJuJgcifMRXszN&#10;g1GWFmUtfdxtP18VqlBFTk5O17z42GuXEqNRkxKB8hhflIa7ocjPHo18nGJ5DBn2p1EZ5Ya6eB/U&#10;hrmh0scGJc7GyDI/gAL7kyhyOIEyNxNUBNii2M8OhZ5WKPS2RSkVuCqSysvKoCouEI2ZMWjOzkBL&#10;bhYrjHgUJYajkpDW07rX51KVs9NQlZaI2owkRfGbC7NRTXtdlBCOoqRwFMQGIiuY+XZ8MGovpGxq&#10;+wuqUIUqStKSthUnxiI/xAdFgY644GWBTPvjBNYJ5QF2SLM8hDI/azTEuqA20ApFNodw0foQCi0P&#10;IMdkF/LM9vLxblS7nUKlpylK3Am9jzlq+NkqfwdU+tuj1NsK1SFOqI1wQxMV9SYhvZ6fwYojEsXh&#10;HlR+T9zMCkdzWgSqY0NQFu6PPD83XIoNxmVa+7zoIGSH+yIvxg/nwnyRGeJOex/6ojYvfWzb31CF&#10;Kv7XjayI4MG5Yb4thVS5NFrhNNujyDx7GCVeJqgNsESZuwmKXYxQH2iDy75nUOIgAO9GocVu5J3Z&#10;gWKrvahyPIoKpwOodTuOfPO9KLDcQ9AP8LWTqCXY9X42KHc3Q5G9EctxFNgdRf7Z4yjxNENdpCuq&#10;Imitac+DD67DBfv9qAo2R1moI/NqF+QHuCI/1AfltNt58WFI8HXBuWA3FMcGoSQ+FJW5aVWNl4p6&#10;tv0dVajif51ISTnwbktGws/l8VGzL8YElxWHeyObEF9wOEWbfBxFTsdRF2iJavdTKLM9iBqXE6h0&#10;IKx2h1DOcsnhCBp9TNHib4lrQTa4GWqPW1EOuBvvilvRzrgZ6YjroQ64FemCG1T1a1Th67G+aIz0&#10;RHWQM6E2R4H1QZw7tQWJB5cj9cwG5LCySKSF99i1At57F+O840GUh1iiNsYLl5g3lzMvl0a3i8nR&#10;SA1gfu3vTEWOQEtJPuov5seipeXjtr+nClX8feP6hczf75ScG9ucHX+8JTsuuz4l8kZZNPNWWtVi&#10;5sKlntYodT2DMufTqPEwRSUhrvU4hSafM2jwNkGNG9XV+Tjq3Y1wPcQGd+Nc8Tg9GC+yI/Cc5eWF&#10;OLwpSsLri4l4VZiA57nReHY+Eq/z4/CYy3uZIXhwIQLPSjPxMDset+L9cDXMGTVepsg4vRlhO+ci&#10;8tAKBBxcg6PzxmH3lGHwO7QSKWe2o5yKfinKlzbbjzDH4FJaFHKi/Zg3hzJ/TkFjUR6ulZfvafur&#10;qlDF3yvkov+mkvzJV8sLgm9fulB7OTmc+acfSsJcURriiAIfCxS4GqHK1xqNQfa0wLZoCDyL+gAb&#10;1AVY4GasK+6n+OFOkg8epPrhcUoAHqcF4llOOF4UxONlcSZw6TxQfh5vyrLwpvQcwCXKzuF1UQpe&#10;5SfidWEyXvHx88IkPMvnZwj560vZeF2egzclGXiZl4BHqWFo4e85T5WOOLwaoYdWw3bjPGwaq4HN&#10;hmpw2jQP+axICnwtcSnGG+cDnZEf4YsisddU5cu56SjPTn/YUJan2fbXVaGK//6oqakZ+OjWnX3X&#10;a2qyblwqffW4uhilMf5IdjiDyDMH4bV3LcJPbUYB4agLtsO1aA/cJCB3k/xxI94HV2I8cDfVH49z&#10;Y/CsKBkvLqYS2lS8uZimFJQR4ArCW0kYK3PxpoqlIkcBGoQUl1phFlBfFKbgZVEqXpdkcsnPF2fg&#10;dUUuXlVeUD4HAbo0i7Cn4dH5WDRFuKPQ8QSyLPch6tgWHFs0HXPV+2KNXk9471uKAi9jnHMzRaKL&#10;Bc75OqMgJhBV55NYn2TgXFykW9suUIUq/nvjQUvLn1cv19jcbG65/+TuHTxobEJtRjqirM/Aae9G&#10;hJsfQtipvQg5vBXpNofREOmEGwk+LL64l07rmxGGOylBhDiYtjiaKkoILxHIcsIp4CpqyyKw8rU3&#10;VYSwraCaUEoh3LKuPH5TeR4vBeDidKW8IsRvCPlrAvy6miDX5OFNdR7X5+dY3pTzdar846woNIcy&#10;l3Y7jQuOJ+G8cw2mD+6JqQN+w+G5o+C6ZwWSnE4h08MK2QGuqMpOQN3FXOQmxdxtLDqnavhSxX9v&#10;3G68YnCnuan00c3reHr7Fu41N6IsIwUBFmdgvWsjAk4fQLjpIbjtWIHzZ41wNdYb1+K8cSvBD7cT&#10;/HE3OQgP0kLw+FwEnmRH4UVuLG1wKl4RZAVMltcEU+AUsF9X/M8gvxFwBc6qC4SYcNbms+TxMzl4&#10;VU7F5XZeE+I3/Nwrrv9K3uM6b2Q9Wb+tyOcF9pe04g8ygtEYYocqP0uEnNqH1aP1MVOjL1bSbltt&#10;moN4q91IdzZBcXwgWkpz0FCcg7Ls5DNtu0QVqvjvicKUwi9ri4uNbjc1PLrb0oi7La1XFBUmxiPc&#10;3gbeZ44jyOoUom2NEHJiNwrcLXCVAF8jwNcJsIB8JzEAD9NC8ZRK+CwnBs8J8euCBFpeKijB+zfI&#10;BPB1dQ5eVp0njARanou6SqG6CpgKnHUFbYXPL7PwM2+UQthrZN0Lra9zHSmt0PNzotA1fJ02/UVJ&#10;Gl4UJeLJhWjcTvJDY6gLEkyPwmj5LBxeNBl7F4zDyaXjEGW2BwlOZ1CVEYl79WXITY4uupQQ/E3b&#10;7lGFKv76kRKb0rkkMyv+8dWraKksQ0tVKR7duIKqvFzEubsRZGuEWBnjvK8T0hyMUepjzxw4ENdi&#10;fanIPlRkH9xiTnwvJRAPM0MUO60ocV4cc9ZEvC6TfFZUWCwzlVIUk0WUWZT2TRUf1xDY2kKCySXh&#10;fFPPZUMhUN9a3kipa31fgVeBlvBeLuJSXmfh8/+p8DteXaIlvyiNZIl4lhfL/D0QVyLdcd7uBPwP&#10;roPn4XWw3jwfnofWIs7ZGFH2xmjMT0VTVenLxMhInbZdpApV/LUj0Mvrt8Tw8MKrlRW4zlKel43b&#10;zZfRXF6CnOhoFMbHIcnTFflhfijwd0FFiBOuRFOJo3xwPZolxhM3471xh/nxg+QAPM4IUbqMXhLk&#10;V/nxrSCXprflx5LvCshvC5+LBa4WiIsIcFErqG0Qtxa+3nCxrRTzvYsKtAJ9a+H7NVyyIvi3Irep&#10;8mtWHK+k5buY1v5iEl4WxOFRZhgrnAA0R7rhgosRos7sRJz1AYSa7Ue8/Umk+zkiztMWty6Xoras&#10;5GDbblKFKv7aEe7tbXMpOwst5RdRlpWKW/U1uNVQh7LzmajLz0NRfDxyw0NQHBWEkhBXZQRVS4Qb&#10;roS5E2YP3KK9vkfLeifBB/fbQH6Ww9z4QhxetoH8piSdqkygpDVayX1bG7T+3UilgCyqSpDrBNzi&#10;fxc0lrFcAhq4bCilOpf8u7ypI9wK1Pw8rTS4PSmtlQSXrDheS8s47fWbi8msXOLwNCOCvzMIt5Op&#10;zMzvK/ztkO9lhmwfGyS7mKM4IQhJge7IjaLbqC7kD4VqgIgq/toR5u6umxAQ8LQmPwcFqfEoPZ+G&#10;h8yLW8ov4fLFAjKXg4sJcajie2WRvqgJd0VNkB0ag+0JsgtuxHoxN/ZlbuyjgPwgNYggM0fOjsRT&#10;aa3OjcEL2uvXRYSomDBfkny4Nb99w/y2NZcVCMUWswjEAmkDIVUgJrhNhLipHG8UoAXmMq4jpbRN&#10;nfPx6nLbdlhJiIV/XZGlNKJJP7Pk569prV/TWr9k3v40Mxz3Ev1xP41pQHoQUwQv1IU7Kf3hWYEu&#10;rLS8KeqZyIoKRMW5uNu3G8p6tO0uVajirxnBLo4OhSkJuJSTiZQw5rxV5bjVWEeOLuJqxSXUFFxA&#10;bXYmqpPCURlGNSbEtf7WqOfyKq3pLebGdxN9cTeBqpzoh0cpQXiSFoxn5yLwXPLkC7TXefF4XZCk&#10;qPIbAUustAJwqw0GIUYNlVhgviz2WVS3lEtCKxC3CMiX8KaJrynKLIXrCOj1VG2q8us6Li/zeRUt&#10;tfQnl5/DmzJ+Hy3965JUpeX6JX/Ly/NReHIuHPdTA3Ev1RcPMwJwN5n5fZwXrlGhK1nKkiPQWJxL&#10;R5LO1CLgRU1e6qS23aUKVfz14qyxcbswL9fickKcEOSL7LhIPLjaiHrmxs0VZWgqK6EjTUF5cgxq&#10;EoPQRAt9OdAGld5mqOPyaoS7AvI9AZmKfJ/2+j7V+QlhfkZYnknXU0403hQktIIsg0BKM2mvCXNb&#10;Y9f/XmiPq8VWU4kbRY0F1DaQm0SFxUoL3FL4vgCsFKoyPyNFeZ/bEhWWgSZvStPwqphOgJb6eX4i&#10;np2PwfPsaDzJpLWWPu4UX6oylTnVX3ETtwn3tWxCnJuExqIs1JUWIi85CqXpiTvadpkqVPHXCx83&#10;t7HpMZHPc5JiEeJsj+q8bNxtqUcDQb5eU8V8ORM5URG4nBmPxtQQtMR5okqGNnqY4HKANa4wT1YU&#10;WQaBEGYB+WESc+QUUWQBORIvqMoyRvpVQTxBTmWumkGlpFrKYA+loYulkjlzFdW4kmpKVW0FtA3M&#10;OgFV1FZyYRZ5T1FigZkAS5HPSKktwiux1TJQRBk9lkqQU/CKtvoFbfVTVizPWZ7QWosi301hJZTK&#10;dEBg5uOb8Z64eS4UVwuS0VR0DleqL6G2KBcXYoPPtu0yVajirxch3r42hekpiA/wRjBBbqksxe3G&#10;y1yWo575cSEBr2Bu3JKTgKvMJ+sjHHDJ8wzKPU2pyLZoCXXCzRgv3EkiyMm+eJASgIcpgXicFsQ8&#10;VPqSwwhOJF7nUZGl5ZpgKfZaRnS1DQSRVmWl0BK/qhK7zTxXgBV4pSFLbPPlQryqLcArvteaQ8t7&#10;xcrjV9LQJesJ0LTqb5ShnQSZyv/mIr+rSHLjJJYEvMilGmeF4zF/lwwQuZvSmic/Iry3ErxwPc4V&#10;N1K8cYfrXinMwM2qS7haW4mcpLiCjMjIr9p2mypU8deJaI/ozxNCw3PykhIQ4eaEpGB/tFSX4VbD&#10;ZVyrrKQzTUNxcizVOBEtWdG4kkRbHWyNS+7GqPKxYK5si+YQB1yPpL1mfnyHeeZ9giwwP04XkKnK&#10;WSHK1UyvCPJL2mvJU18UpSmQKRdDiDJXyOAOAZi2ulIaqwjmZcIqwEqfsTSA1QrMfF/pauI6fF3e&#10;F5BbB420Av+mmo/lwotLVPsy2veLVH+50CK/FeLnOTJIJUoB+R4rGxlCej8jDE9yYpQhpbcTvdES&#10;7YBbWcG4lpeMO5XFuMWK7VJB/qvMuLiRbbtOFar460RqYHyX5LDIloyoMATa26AwNZHqU4H7Lc24&#10;XlXVOkldagLqziXhSnokasOoxh6nFZCraa/rg+3QEuaIa+FUsWg3JUdWFJkK90S6n6hyz7NFkSPw&#10;Umm5lquVkmhzRZHbrmySYZa01hAlrSKgFQS6UoZktsEs0LY9ft0Grwz+UCDnUnlMRYYUrgd+9k0Z&#10;QZZtF2cSYKqxXDWVn4TnuXF4wt/y9HwkQaa1Tg/GvfRQPMqKwOPzUVxG4U6sD52GOZqpzHf52atF&#10;2bhdV6k0/l3MzFRd2qiKv14kBEUPivELuhvr5wO/s9a4mJ6Mq9XleHjtCq5UlKPyfCYuZRDu3HS0&#10;JIWgws8SlZ7GKPc4o7RaNwSfVaz11VAX3Ipyx30FZH88Yu75NIMQE5ZnBEdy0qcE5SVVUXLVVxdb&#10;FflNuYyVPt/aei0judrGVsvzV1TZV1RXBWja6Vdtr7Xa7bZ8mPZbgVcqAWn9pqpDLpQolcEfabTU&#10;qYqlfskK5NUFViIX4hQ1fno+QrHS9wjyQ8njWck8YbmbFo47cX5oCbZCU5gN7uXG4jrt9fXyQlZu&#10;jagrLrFq23WqUMVfJ+LDo/ViAgKfhbm5IczDlQxk40ZtFR5ev4bG8kuozD2H+gvpuJKViEbmwcp1&#10;xd6WqPXjMvCs0o/cFOyAlnCCLJcqxnvhfrwvHtOuKiAT3ucE6AXLM6rhi4JEvJTriiVPLk1vHXMt&#10;F00IwG2DOV4TXmXElozsEjD5unRPydjr1lFf0rBFC92mxgrIYqf5vnIFlHLlU2uO/KaElYUMQqEa&#10;v8hp7XaShrcndAmPzsnVWcFUYToGWm6paB5kRuJBehhTBUfUep5CC1X5NtOBa6Xn8ei63NK1IRDA&#10;v9p2nypU8dcILzevUUEe7i8i3N2RFBKEigs5uFtfh8c3b+JySQkFLksBuSEtmie1D2plAjwPMwLs&#10;iCYqcSMhliIg34hmnsxyj9ZUQH6UFqz0IUPyYZkIIC+RIBMo5qsCsyimMtpKFFkZHEIYFfUVhW21&#10;ya1jpbl8mw+3NXi1jsPmOizK+9LdVHkBr+RiCxnHLVdStV0h9Ua+g9/1gvZa8uOndAkPM4LwmPn7&#10;48xQJVcWu/2Y9vpBZgQVOhK3E3xQ6WWCqkArXD0Xhsa8FDy71YIHN2/myX2d23afKlTx14jg4OCR&#10;YV5eLxID/JEZHalcHHGtuoIg30BdaRkdazbqaKubM+JQH+mOammp9rFEU4gjrkS4ojnMWXksIF+P&#10;dMXNaOaVsd7KEM0HtNdPsiPxqoAKXNhanhPkZ9LoJDBTlV+XpVGRJUfOURRVLLTS6iyt1opCi+Xm&#10;cylt9ll5TQaQiFLzdWVMtSgxQVYmGKjIae16elukq6skjS4gGc8L4/D0guTCYYQ5BA+ZHwvIUh6d&#10;i8C9jLDWwtcbZRK/QBtcSQ1Cy4VUPL3ejAc3bty62dz8R9vuU4Uq/hqRFhc3MsLH90VGVDSyE+NR&#10;VZSn3ET83tUWXK2tQVVuJurPJ+HG+QRUB9miws0IDf52hNdJAVlKS5gLrkkJd2aeLPZaRnn5/Rvk&#10;5xcSmBsn4nVBsqLML6UF+d9dUBlUz1aQFVsstlrU9S2wYq1FrQV0vi8W+t9FABag29aT9UWRX5Vz&#10;W6VU5Ev8TBkfl1CVizOU73xZRFdQlICneXF4zLz9EfNjUeOHcgFFWghzZObNGeEEORy3koNRG2iP&#10;hhgfpevtYRNTjps339y6cmVq2+5ThSr+GpEaFaUfHxb2/GJOLnLS0lFemIurdXW43thAoKtQnBKH&#10;puwEtCQFotzDCNUep2mlnWirnRU1FpCvhrviehhLqEubGku/bBCe0LY+l1FUudLIlKDkqdKf+4og&#10;y5hrsbtKDiutywKqchEFVfbfRSCVQSKEVHlPAG57j4oN2mulKDC3gv02R34jIDOvfV3CcpEWm+V1&#10;Mb+nNBMvS0SZCXNurHKZpRRFjQnyfQJ8Xy6m4PJeSigaglxQJReIpPO9umI8vX0DN+obVbdkVcVf&#10;K3LS0/UuZGQ8qywuRkH2eZTkZuN6Qx2a62p5wl5GaVo8Gs/F4XKYG4rsj6DK1xSNBFgglnJVQI50&#10;49INN6jG95NkqGOgknu+kCuflEkF4v8N80vC/JLKLEALyK9lvi1luKaossy7RQX+N6ySJwusb1um&#10;Wf4HkFuteGv530Hmc+mTlv5jqSC4RCmXRdKX3Dow5I2M8ipKoirH4onSyEWQ5QKKNpClweteWhju&#10;UJEbQl1RSZBrk4JwT0ad3b+L2w1Nh9p2nypU8deIC4lpg0tyc+9erqhAcUE+cpOScI0At1CRr9ZW&#10;oyo7BVdzklDubYMCuyOo9LNEfZgjmgixWGoB+Xq0hzK53o14b2WAxSO5DpmW+iUheSF9xwT4VV4i&#10;XhHiVwrErcMm3yqyMokeYRZL/KJMGr5alfdNbWvL9Ju6EgLO3Fn6h0WVpa+ZS1Hft/N0KQqt5NRc&#10;yqR9sm1Rfmkxz6KFTvTF1VAH3IxwVJyCMjDlYiKeFkh3VEyrIjMvVqw1Ib6bQptNkJujvVEd7o7q&#10;OD9cp6q/efQAd1quBrTtPlWo4q8RKdHRP11Iy6huLK/ApaJCnGOe3FRViZstLWguL0d1ZiIux/jh&#10;gvURlLmcRk2gHRrCXRRVFpibJU+OcsM1gnyLsAjIMkfXM+l2ymV+zPJKpvgpTKIqEmIBTC4nVBqg&#10;aHcvnlOsr2KBqZ7yujK1rVw/XC3dS1Rjgvvq0nnmtoT/EtVVupcUkGWd1qLM5UUFfl2QjheZVNgI&#10;Vi5eVrhodQjpJ7Yhdv86xBxYi3MntqDG2QgP4rzwkrnxG1psmTNbZve8SyW+TUW+Q5glP76ZEoyr&#10;iQGoDfdAJd3GFW5bsdZXrmSVlpZ+2rYLVaGK/3ycPXv2vdzk1IjGSxW01TnISklCTclF3G2+gpay&#10;cpQnR6PI0wo5FvtR6WGGumBHNBISgbkh3JmPXdAS7YabiT54mB6sTCYgF0zcinJFc7A1bkTY40Gs&#10;Ox4leOFFeiBwIZJAxwMC9sUMLtOAAhl5RfXMp0qKiufHKUArwysJ8CtR7bJzeCYDOvj+G1F1+WxJ&#10;Otfhe1T3F3nReJDkiyYva5RZHUfWiT1IOrQVwdtWwG/TUvhsXAbfDUsQtWM1YveswXmTPbjsZopb&#10;ka6Kg3jK7d7LjsJt5se308NwIzUY11OCcDM1FHURnsp9pK4Xn8ODa1dw7UpzQ+2l2q5tu1AVqvhr&#10;REl+/vGm6hoUZp9D0fksVBcXSYMOGkpKkB8RqNzW9ILVQdT6Wisg1zNfVkCOoCIT4iuE9A4hfUA1&#10;vhXpjgZvKxRZHkSe6U4UWO1Bvtlu5BrvQOGZ3ahzO4VGbyPcIOT3Ih1xL8YVDxM9WDzxJNkL9xJc&#10;8fxcEF4zf31dQDteQDsuXVfSSHYhDk9TA/DyXDheMqd9LXOCJfvjTqQLrvhbotB8H0K2LYPt0hmw&#10;WT4b9qsXwmHVAvjuXIvgPRsQsn0Vy0rCvQrBW5cj6eAmFFseRp23Be6nBeBhbhTucLsC8vXkIFxL&#10;CsQt2uy6KG9cDHRAfU4ibjcz5WhuelJXXafdtvtUoYq/RuSeOzfz0sUiVBYVoKasGLWlxWipqcHl&#10;oosojY/AeQcTXLA5groAW1wOcsTlYCfC7Iz6cCcF5BtUwtsErDbADufNDiD91G7EHtqEiL0rEbFv&#10;JUJ2rUDwzhUI2L4MDiumwWnlVKQeW4+CM9uQb74d9d6ncC3IDNeCzaneTngY74onKd54lOyDZ+lB&#10;VO4kBerXOcx1+V2P4t3xJN4Nt4OtqKrHWVHsQPyBlXBfMR0W8yfBiOXoLENYL58Bp9Vz4LV5MSIO&#10;rEP8kQ2IP7wOGad2IvXoNkTv3oikfZtQYLobV8IccC8rFHdYSfyPIN+gxa4Jc0cuK6eajChcr61E&#10;S2Mjmhuax7ftPlWo4q8R+ZmZA0vz8u7UlZag4VIZ6qjEzZWVqCkoorWOQzZBLnY2JqhnUU+I6+RW&#10;plTmmiAHNFGBr8d4oYGv51gfQ+LJHYg+sgmBhNd/53IEyXL7UnhvW4yza2fAfMlEWC6aAM91sxG1&#10;exnSjqxBuf1+1LkfRpPnCdwOsMadYBtCaoHbQZZ4nupNiOX64Qg8kQsxkn1xP8oRN/zN0Oh6AuW2&#10;+5BxYi381s2C3YKJMJszBsazR8NiwXh4bpiLUH5vwsE1yLXYjWLHI8oyz3w3iugwsoz2IP3IduSd&#10;3olq19NMD/wUe303MwK3aKmvJQbiZnIILkd6ocDbGjWJwWi5VICHd27gWlPLhrbdpwpV/DWioaHh&#10;q4s5OUXVhQW4lJuLy8VU5KoqVOdfwKWESOS7meGSpwVBtv+fQL4c4oi6UGdU+djhnPlhhO1bi4hD&#10;6xF7dBOiDq8n0BsRfZBKSJDiDq8l0Avgtm4mnFdNg8uaqfDaMB0R2+Yg/fAK5rTLcdFsMy7b0+o6&#10;0Maf3Y3HETa0zl54lROmXEV1n2p8P9YND6L5/U5HkH96K1IOroT/em5v8SS4L5+JgM1LkHhsG4pd&#10;TFAbeBZ1QfZolMEq8X64nhiABqprnd9ZVLiao9D2FPJY+WQY78E5ox2o87fHHWmxFpDTQhVVvpUS&#10;ivpoH4IsN33zQUMBc/U719F8uda7bfepQhV/jQDwz4Jz58Iq8vJQlpODyoJ81BZfRE1hDopiApFL&#10;tar0sUQd88SGEGclT64NdkB1oD3LWeTaGCFk9wZFfRONNiPbci9z6gModT6JWi9zWmcrZVnG7Vyw&#10;O45Mi4NIpQrGH1qHoC1z4blqIvw2TEHE9tlI2LUIqfuWocxqO275n8HTJE9FkV9fiMbDZD80yE3i&#10;LHYh48haRG9fDG9WCo5LxiFg6yIkHt+OfAcjVPvbMecNxUNpHGssxKtrlXjZXI1nDVV42lCJp5fL&#10;cKfwHG7lp+DK+VhURnvhvLMZCs6eQkuEO26khrAEKY1dosySI+e4mqI4xBU15+Jxp74K9ZfKajIy&#10;ilWTDKjirxW5mZnmxVTjgvR0lOddIMR5qMhKRXG0HxX5DKp8bahwzsyRXVDDZWWAA0qoUoVuFkgy&#10;PoiQPRuRcHQrCu0OE9ozaAm2xTXmnTcjXHAnxg8P06LxNCcejwjXw/NxuJsYisYgDxQ5WSLF4hhC&#10;jmyB68aFcF01HYkHVuOi+S5cdj6M+5G2eJEdjOdU5KfpAbgaYotc023w3TQbdstmwGHdXAQdXI9U&#10;s71INt6J2ONbEHNsqzLpfEWAIxqZ416mqhYGeyPLxRolPrTtzLufXUzAHebdjZlRaEgKRkWoO+JP&#10;70We43HC60+QRZEDWWinabEzHI1QGOKCqrQ4NF3MRV1B7vPy7AxVg5cq/lpRnJ+/8sK5LKRFRqP4&#10;XAZq8s/jUko8LkX44pKPLSp8zlJ9nZkXu6A6wBnl/s4o8XVAitUJhBzaitB965FuvBuVLqdRT/Vt&#10;lBk2fa0JsiceZsTgcV4K7p6LwYOsSNzPilK6dW6kheNuVjyu8/UK2tYLvk6IMD2K0P3rcd5oCxo9&#10;jPA83R8oScIrud1LAbeTFsA89wjs185GCCuOHPvTyLI9zs9sgPHMsTg8RgeOy+fCacMK2K9ZhhNz&#10;p+Lkollw3rSS8C+G5/IpcF8xBTnc/rUQO1yN8UQ9IZa04Zy9EZJZAdREe6MxIRBXaKmbIr1xOdwD&#10;uZ6myPaxwsWIAFRnJFGZE1CRFrOmbfepQhV/jWBurHUxOweZsXHIjo9BeVY6T9ZUlBPkEk9rVPk5&#10;oNLfEVX+TqjkYwH5ovdZJJodQfjxbYg6sZVlGyKVx7uQbnoIOZaHUO58GiXOxog8th12axfCZcMS&#10;eG5fCaety+BEBQ7fuwoXHU6gxNUIRVT+THtj+O5ZjVza8+dxvsrQStQV4nlDIR5eLsTtklwk2lsi&#10;w+YYztscpjVfDut5k2E8bRzsF82B08qFODBrIqYNU4fmn11wZOc2HNy7Hxpd/8DKERo4Ons8rFbN&#10;h83CKUjcuwwVzseYG1vTUjujzNsUt8rO4+mDuyiIj0S6qw3KEyIRcOoo4uka0h2NkeNlR5j9kOlt&#10;hyTXM9Ztu08VqvhrRElubsfCrNzr55KTkBwWjKLkeFRSecoj/VDsYamALBBXE+AyL1uUU5XTbE7B&#10;cxfz3MPbEHZ0G2JO7ECm2T7mxqdx2cMCqad2wGbFDOwcNwJLNYdg3ZRJ2Ll0JRbojcTOiWNhOn8q&#10;rFmcCFXY5vkI27kEfpsXI5Rw5zucRIWHGRpCndBM1byeFoR7+cm4lp2EfG8nZJ81ge/erfDYsgaB&#10;m9fBb/Ui2M6agEOTRuPw+pUwGGUIXS09GI4egwkTp6Fvj4HQ6tMfC0doY+Ew/hZ9TRyeoI7cU+vQ&#10;6GOu5P5Kg16sJ+7X5qMo2h9lTCvqU6OQdtYcgQdZEW1ZBdOVsxB4dBN8ju9ElNnByLbdpwpV/DWi&#10;tLT0/fMZWbEX0jKRFBCA8xEhKE2MpuX1w0UPc9T62qHezwXlHmdx0dUC5+xOwYfWNtjoIOLNTiKb&#10;Fjvf6iiKbA4h/uA6nJpmgDW6QzFZbSD6de2K3p06YeeqlTh1+Dg0B2pgw4yZOLN6Gc4umQPrGePg&#10;OG8CQnatQuDutfDYvpjKPQ3Zpzcj1+oALthwu3bHUWV3FHlGG1HgcBjZ7mdpgUNZwTghfvcWeCxe&#10;gMMGBnAhxOF2lpg+cTqmjJ+Knn/2Qu8efaGnoYt5BmNhsmIV1ujpY6WuOvZP0oXdPAPUOB3Gw0Rf&#10;tMT6ItPuGK7LAJfUINyI8+P/dmC+fRIBxzbDesdqrKV13zBKHV4HtyDP06b5SnzowLZdqApV/DUi&#10;OSbuREFKOlL8/ZER6IusYF8UBTE/dDZDkRQXcz42RbzpPsRaHEQmc8bzYT447+WOi3KvJFrkgB0r&#10;CPBgTOjVGbPVB2Ge4WgMGjAYM2fNR4+ufaA+YCDGjBwN4x07EWtrh2OTJsPIcBTCN61C7OGtiDi9&#10;D8a03KbLDHEt/CyeFSThsdyo/GIm7qZGIPbgSkQdW4jmjHDcPBeHJrkyyd0FhaamSNi1EwVnTiDX&#10;zhyWu3Zj27JV2Lp8Ffav3wyTTVvgt2cnwnZvhf+WjYjYvQnJVFX/7asQvmMJys7uY8pgjgsuxrib&#10;HoJb8X5Kd1SR4xmcZ+6cwv+WTKcRYLQHZ1bORY7NcTyM88e1CJ/cYm+z79t2oSpU8Z+PxJDAhSnB&#10;QYh2dkCYjRnCrc0QZHIMgacOwGrTcqR52VOp/RHtYIxg65OIdzJDdhChd7ZHihGt5oF1ODTZAIto&#10;o8W+bhkzEieXL8WiqdMwa+pMTBo7EUvnzCZgKxB84hjKXJ2Qcmwfck8fxtVgT5R6naXC78OuuePg&#10;smkacCFMGWv9uqYIMrumjL0u87XCqXnaSHE8iLJQRzzOiML95Fi0BHmj5qwpLpkfR/7JPSiyOMrc&#10;3Aqlvq4ocnfARXtrFFoa44LJYRQwry9hfl3hehKXmAIknd6PhFNbUcIcOYcgN0V5KP3lld7WKHaz&#10;wCV/RxT62NEFnEGBdMPR7j+M9cKjKE8gIwJPE4NOcPf9s3UvqkIV/+FIj4yc6+9gD+PNG2C6cSVO&#10;UnmsNi6F7/7NCCccBTyhS+ODccHHFud9bJBB8IrDw5HpZIW4Y1sQQGt8ZNooWC6bA6c1y+GzZR2i&#10;D+1C8IFdcN61Df6nDiP1rA0qfL1Q7+uGJk/addczuBvugYep0ainuocf3gTLldMQvGsBkB2M11Ri&#10;ufuEzPbxMCcaV5jDWi2dAu8ds3Az0QPXorzREuKOa6HuaHC3QL7RXuQc3Yxio21odjbC43gf3JJW&#10;aC87NHhZod6FsNOul9jtQ43HcbT4E0w/a9xShmOGs6KwRWMEVT7AHjX+dqiSMdZRvigJcEKOuxkq&#10;gxxwJ9lPub/Vgxgv3CPwqbtX3nKdqaG6wZsq/hoRFxSy2t3OFkfWbcDK0YaYqzUINltXIpSWN9/J&#10;GFU8sWVEV22gE8oDzqJCRnWFByDZ/ATcVs+Bx7oFCN+7HmnG+5F6aj9yTI8i5/QR5BgdQpHlCdR7&#10;2uBKgDPuhXmijqp+/tAGFFseQL23Ja6GeyL/7CmkmWyFw+oZiNy3HK8zg/GqQKYCEjU+j4fZEbgV&#10;444CmwMI2DYVDf5GrVPXhrlzuw5o9juLOlYypfancOHETqTtXomc42tQZr0blXZUcMu9KDbbiXzT&#10;7Sg5exClZw+h1tMEN6NdlGuW68LdUep2hpbeCY1U+4YwVzRGeqExNgDVEV4oodVuiPTE7RR/3IoL&#10;QIWjBcxHq8NapztilhtMa9uNqlDFfzZ8TU32+pqdgdnO3dgwbSqOrZ4H/xNbCeoBXHA0QjlVuD7M&#10;BdVUocYYHxR4WTJ/PIFL7qbMj41QYMv81Oow8m2O4CJLgfl+lHN52fEEauwPo4ow1dodRrHxDpw7&#10;tJ557T40s1KQIq3cxbaHkG2zE9aLxyHbeBdeZITiZX4a3pTlKSA/lv7nCDe0BNgifP9CpButwlO5&#10;qwWV9CZV826MP+7EB+BGhC/qfJ1xwe4ksixYoZjswSXro6hxNkazvy3q/SzQFGCO62H2uB/njnsJ&#10;7rT5R5BstBHl7sZoDLBBM2FuifZCc7QPmuOC0BAbiGJp8CPst5KDUEt34rF2OY4N7434pYYo2rNk&#10;RttuVIUq/nMRc+Zoe689W0scN62G0ZLZMN+yEh5UtZATG5HnSkiZK5ZQ7apDXVET4oyGcFeUEopc&#10;h2O4G+2My77MQc8eQ7mbCS5YHyRkW3GewJ4/tQUpB5Yjef8KRG5dhOjN85FBiBu8LHAr0gM3RJ29&#10;qKK2x5F0aB3t+UL4b5urzA32NCMErwsz8Jogv7p4Dk+y43A7ilaZChzNfNxugR4agsxwLyWQNjtA&#10;Gdxxi/DdS/DHXVrlm7TVV6Lclal75R7Osqyjda5lLlzieAg5Fjv4m/eh1OU4Cu0PodrtJBp9TVHv&#10;b01FduL2fJSW7BaC3BQfhLIge+bPXrT3AYg9th0hO9cjdOl0FO1dhHqzbWPbdqUqVPGfi0u+tqvL&#10;3KyQdGwHQnetRPCxrQgy2YsY460o9uSJ72tPkO2U0V21QY5oiqDFjnRDmvURXAm1p4K5IdfyIGE4&#10;jaZAW9TIZxxOEJTjyDI7QDt8CpecLXCZ27gW6ob7sX64G+dPW+uJ+kB7FLuZI9fRGJ6bFyDp5Hrc&#10;DLfH89RQoCSb1roQrwrP4eWFJObSYXiUFoJqXwe4LJ3E7TIXjnVEeZgTCgPskM88uMBDijkrHzPk&#10;UoUzbI/inPVhJJ3ehYTjW5VKJo3/q8j5CG7EuOBBgi9uy9xjQda05xZoCbRDc4gLgfVDE6Ftig9F&#10;U2IoLkd44iYriRo/e2WseCV/c/Gxnai32IOr7id023alKlTxn4v0k+utrvubotrlDG3yaWTZnUCK&#10;/VGkMx+tJGiXAlxQ5n0WlQTxsv9ZNCnW0x3nnYxwPcEPT8/HMV/1IgQ2aAmyxa1wZ2UI5IN4LzxO&#10;C8MDmQOLENyJ98dtLq9TOS9TIUt9LFDhY40K5p9ptOUJxzehyssEd2I98epcNC21TINbjNdF2bTZ&#10;qXicHY37MkleWiCqvW2QcGgNrbQVXhXH40lxKh4WZ+BuQRruXUjG7fOtwz+bEoJxMzUCD/navQy5&#10;+CIEr7Ii8Do3Ai8yg/A4wQc3ZQ4yVgTNPpa4EeSAq2G08LTqLQmhaEwIJ8jhqI/2w3Xm5JUuZrjM&#10;CuMB8+R7vmdx0830+hU3025tu1IVqvjPxWm9nrv8Fuij1vmEMqLqoocJsl1P4AJt9aUgZ5T4ETpa&#10;4Eue1qhhrijzWt+OcVOuRW6WgRMEoSrAClV+NqgIskOZvw0KXE1R6GSMUtrymkBHKpob1dMLDVS/&#10;unAXXGZpivag+rmixP4k0k5upKKfQn2AtaK6rwtS8KYiH2/qK/C6vAAvL6bjUVYkbtLu3oxyweN0&#10;GbBhjfMnNuBBhC1QRPArMpSpdSG3VZU7Tsg0urIsb70zI0rOAXnJQHYsXsjUREk+uC93kqTLuBFg&#10;jxbm/Vdov6/SYbRQkVuYfzcnR7aCTHDr+VsbXC3wOMoDD2i9kRyMR2EuyXUuBz5s25WqUMV/Lmwn&#10;6kw/OLQLIjbMxGVPgux+Grkux1DoZY6KMG+UUpHLaSnLvWxQxVy5nqp1I9KVhRDEeFONfXCbgD1I&#10;DsKD8zG4V5CEu4XJuJ+XiAe5sXiUG4enOVJi8SQnGs/z4gheEl4QzGY/a+SZ7kGJ3WEU2exFQ6Al&#10;5K6Jr0vP401tCdBUjdd1pXhRdg6PuW2lpTrEAc2h1rhO1a+wO4Jy6x14FGeLl9kheFOUSGDTlJk0&#10;X/J3vMxLwJt8lrx4vJAJ81lJPOPvfRjqiHsh9rhFgK/52OA6/9cVb0uqsg0V2R1XCG5LUhiupMeg&#10;MTGCj0Np5U8jds1cNNntwd0we4Cu4Vmsn2rMtSr+GuE+d5zuce1+cJk7CnkWMl76JEpdTFBGeC+F&#10;++FSiI9yocQl2utyb1uln/VKqNxhwgl3aLGfJAXgaUoQXmeGAwQXhQITla+UQAlUMv2t3OicMMnN&#10;zt/kEyque5P2utBsP7KMdijXMBfYH1Zuz/pc1pO7TVwmyPWX+LgYzy9m49E5sfC0uMytr0a7opku&#10;oNb1JGocmKt7n8bjRDe8zA1vnb/6YkrrbVxZebyhJX+VFYVnaaG4TyW9TYdwy8cKd1iJ3PRj3u5t&#10;jSselmjxtCDIVkp32JX4YLSkROJKRjwakiJwhcVzzVJY6Q9CtfEWAuxOZY/Gk/TIA227URWq+M9G&#10;9Pplg5ymj4bf8qlwWjoJ8YeX4xJhLvd1QnloACpC/VAR6M7njoTZBjX+VETa6+ZgO1wPc8B9wvc4&#10;3hNPaVWfJfnjRVoQXmYyFz0fhddU4lfnY1sLIX91gYqcGYb7sd645meLMrvjyDDajryzR9AYepZg&#10;hCk3e3tTL/dDLqUqX8LL0kLCTUXOTsTNpEDc47bvZoXgyfkw3IxzR7WzEZrdjHAnzAZP0/zxJpcV&#10;SVGacvmj3KYGzI9fZSfgxblY5sTBuBPihjuBDoTYVgH5FnP0G6LIXhZoIdRXw7xwNS4EV1Oi0JIW&#10;h/rkCNTHhsJ+yQK4TNLCNfsjeJ3ohzdZ0XiUErm3bTeqQhX/2cg4sPE3/yVT7mUeXAfX5XNhNk2H&#10;Nnc/LjEvrgrxRQVLZZAHKgKcUcEcWUCuCziLOl8r1HudwVVfc8Jhh3uE+lGUO54n+ON5ciBeZBBK&#10;nuwvqVyvqYwC9jO5sbh0EUmfbKgzamjlq2nhr0Q54Uasm3IXx1fFVPCmMrxuqMTrK3V401KHFyUX&#10;8EQarM5F4D4BfpxHW1uQgPuZEcoMJDUOVPMAczxKlEn7IvHyQiJeyy1VSzLpCLLwOj+dap1GVY7G&#10;g2h/3I/wxN1gpzaQz+Im/9dV/p8mXxtlkElLbCBz5EhcTU9AHXPkxvgwJBw9gKAFE9FgsRtvkn3w&#10;KjMSd+NCtrftRlWo4j8bdQcOfBi9YWFCjfVJZJw6AO9VcxC1cylK3YxRS3WqCPFGeaCA7KJcl1zt&#10;x+Jjhyo3M1Q5nECL+xlCYYeHEc54EuNJkP3wkvnyS1FXATkrhooYg2cZ4XiYGIiHzKcfx/jiKnPt&#10;etrb27G0ypEuuB7niXu06UoOXZ2DF+Xn8VLu73S1AnK71Sd5BJnwyJ0hZBL8FxficJ/QNjHfrXY7&#10;jkaf07gT44zH6cHKHSTkBnIvCqjMhPh1gdw2JhMvzyUwFQjFg1jCHCkwO+N2gAOu+drSqtuhkb+p&#10;hdb6WlwwrqRG01onoCEhnNaa+XKEP3IP7UXJ4XV4EetK5Y/Dg9Tw1W27URWq+M/HuX1r914hmIXm&#10;RxG+fSWMxqoj1Xgz6qJ8CDJz5CBPlAa4UpndUOnrQpidCY8Vqm2N0OBgTFWzw4MIdzyM9lYgfRbv&#10;j6fJIXiWGYWnGSyZkk9ymRpJtQ7F04QAXA9xRD1V8BpBbAmxxzWBm3A9Sg2gBY8hkOF4LBcmnI/B&#10;I9rpO7Tt99KicD+VIMqsmnxNxj03BdujzOk4Sh324WqgCZ4ke+JFNisR5TY1qcyT42nrE/HifDye&#10;8ftfJFPR4wPwOC4Ad0NdqeRUY5amEGc0hriwYmDFEhOEK7TWzWmxaKAaN8f540FGNNMBb9SfOYgX&#10;MR6sGJJw/1zo4rZdqApV/OejzOLgjBon4zcFxvvht3o+tg35AxH7lqIx1g9VYf6opCqXBbmjMtgT&#10;VcyXqwMJtbs1La0JGlxNcYP29H64G4s77tOaPmB5mhhMeOLwLDsOz7l8eT4Br1lepIbjkYya8rdV&#10;Bo4IzFeCzqJRLlRwM0eDrwXuUN2v+tmgSbqEfKxR5XQCVY7HcSPYha/bocHbHE3elnzfgvbeFI2B&#10;lsg124YSq224FWLJSsRXaa1+XZiK13lJeE2r/ewcVTo1Ao9pmx9G+uBxtC8tvgvuhDrgBm3+1XAP&#10;5dLIBv7PK9GBuEpFbmaOLIrcSJV+khKMJ4S6xfEM3mSE0KrH4V5y0Jy2XagKVfzno87DVLva6cyj&#10;otN74bVoBjb276RchdRAlawKZY5MkCtCPFEZRptNVZZZQqp9ziqDIwTIG4H2Csy3gpyYf3rQYvvi&#10;VXoELW1yazeQqOOFJDzPiKG19scVP3vm4UeQbrQd+daHkGe2HxeMdqPIfDcKTHch5+R2ZB7eiHOH&#10;NiLr8Cak7VuP5L0bcGK8HvZp90PQmul8vgLnjm7kbzDBQ6pzHZU559QmNLke5fe74GVmGN4IxG1F&#10;UeasWMIchod0Gg/FWke5stJou8cz8+YrrIDeKvI1qnFzejxBjiDgzN8j3VkJ+OEe10VBPB4mB7+8&#10;E+GtmqxeFX+daHA681u1g0lD6ZkDcJ43CRv7/YyEY2tRT+gqI4KUBq8yf3eUE2bpW66gItcEOFFF&#10;HWhnWQjx9YCzuBdJiBP88SwpUGkMkoEdoorPcqjE2bG4H+eHKwH2qHIxRpbZXkTvX4PYfWsQvGUZ&#10;1mkMxLxePyFo4wLE71oDv7WzEbh2LuJ2rELYlpXYNUob+j99D62vPsX2YT0RunEmIjZPR5M/FZJg&#10;PWAuLiO+Ss124Z40fMW6t/6GHFHkZLqCeLykO3hJi/8kMQiP4nxxP9oTN8PccDXUDS2R3oRYQKYi&#10;xwZRkWOoyAJyJGp9bNDofIK23F/pk37O/L/J2/ZenZelWtsuVIUq/vORd3b5e1XWJ/MrzA/DYd54&#10;7FLvhnMm26jI/qiIDCPAAagIoK0O90FVpD+qCXRDsBuaA1zQ4ueIa4GOuB3ujIdx3rTUgcyDgwlR&#10;BFUwgflpEvPZGDxICOQ6rqinLb7sfQZ5NkfhSVCDNi2BBSuPCd1/w+JhfXBy8kgEb1oM79Uz4bRo&#10;ItxWzMDByQZYPnwo1uoNx6IhgzCj22/YMLQbXBfr4wat9MuscGWo6OPziah0M0GT4yE8jnDCcwL7&#10;Mj1a6Xp6KSAzz33OHPkpK5oHsd7KCK2b4V6tfce02i0RXmhmetAijV0pYq0TUBcbjoZAO9yPdeR2&#10;gvA8J1q5eKPG+czl2yHOHVv3oCpU8ReJKqsTrmWmB+GyYCIO6g1AxO7FaI4nwNHhKA/2R1Wwj2Kt&#10;K8J9URPqhcZQDzQH0ZLSdt6KcMdN5rXSPywNWQLzCxlFlRHG3DIUD5OCcCfaCzeZizb4mONqkK1y&#10;twez2RNweIw29o7Vxkqtgdg5The7JujgwARdHBqrhQPjtbF7nBY28f2jcybAZuV82K9bCutV82C3&#10;chqyTbbgYbwHnmdHKTmr3PTtbloYSsz34oabMR4Q0Ie0w0rDG1X0cUIQnsYH0iL74H6UB+7QQdyk&#10;El9nKnAlxo8Qe6KZkDYT5KbESEWRa6NCUeVuTIU/iweJ7rib4k/wXXE72iMBwHttu08VqvhrxCWL&#10;o/NLCbLP8mk4OmoIrOfqoTKUCpoczzw5CJeoyJeCPVETGYC6SL9WkAnxdZ781+UuDQT5DvPIh4RE&#10;ytPEADxOClBuNP4o0U+xsVdpv68G2uJ6iD3KHEzhvm4xDhLcgxNH4PD00TgwYwz2zRqD/dNGYdc4&#10;bewcOxwn54yH9cpZCN6/Gtk2h1HoaopSd1PUB9ngVrwXnlL5XwnEF2KZC7fCfIVuocL8AB6EnMUT&#10;qVwS/Wmn/fAk3r8V4gg33BUYpQJivnyNsF+LC8BVPm5mrtwcG4zGpEg0psaiPl76qs3Q4HQAt4It&#10;cT/eE6+zw/EsK3JT265ThSr+OlFssevPQpPdjxIJjP+muTCboYPzjrSp6UkEOBAlfu601n602yGo&#10;C/dHQzhzyhAPXGG5xjzzZrgLrbMbgfUiyN7MlQNarxLi8/tRzEUD7XGVueYdZT0XXHa3RObpPQja&#10;sQyeGxfDlVDbUmlNFk/HmYVTYbVkBhxWz4HPtqVIPL4VFe5muBHrq3RTXY/2wP0UKuv5SOVG5Y+V&#10;m6sT5AvxeJ3PPPhCEi5aH0Wt5Q48i3JR8uFHBPgJPy+NVbeD7HGT5VaEB25Ria/HUWX53tVoH1ps&#10;PzTFhaAxOQaN6QloTAzHLeb2TX7muB1pjycygi01+MrTFL/ObbtOFar468Qly+PfFJ3ZfanC/hgK&#10;rA8geu9K5Ubn9SnxKAkKQJm/t6LGDTFhqCfIjRE+iirLvFlXgl1psR0JM1WZanePynyPCnw3yht3&#10;wlxxixDLWOZbwU64H0M7SzVs8bXFJXsjZJvuRcKxbYg8uBlBO9fAb/tK+LIE7l6DiMObkGK8B8UO&#10;J3GV23mUHom7iSG4k+CPh7TtT2XgR0E8nhFeGQTyLEssNoEuTKYFDkLOsU247nQUjwn+A7qI+/y9&#10;d0OccTPYAdeDCTMV+RbV+AaV+oqATEW+GhOAK4S3KSWWlVgiGqMDcDfBD3dYcdySwS5yYUhikFHb&#10;blOFKv5agZQD75bYHApp9jFDufMJFNocwkVvG1xOjMWl0GCUB/mgNjoQlyNYwqjM4QQ5rLXRq97f&#10;AS20zTLI42aYEy0rVS+CANOa32Ne3ORqjEb3M8qEeHdj3AmlE64HOqKBFUWFk4nS8JVpegDpRruR&#10;wXLObC+ybQ8j1+4YLvL9Wm8LNAQ6EOAgPEgJw8OUEDzJisQzQvs0L1ZR5Kfno/FUXiNo0kr+uiAN&#10;jT4uKDm+EY/CbVtbqVmxPKBDuBvZ2u0kuf3taF8F5OssovZXovyUa5FbaKuvpCWhLtAZN8LO4nFW&#10;DNU+BfdSQoMepIS3a9ttqlDFXy/STm7eWel0DLXuxsg5s4/5qDmqokJRHh6iXEBRFRXMvNkfl6nI&#10;dWFeqGOOXB/sgsYAezT6WuNq8FlcY7kSZEdQCDHLNR9LVNocxL1wJzxJ9sedGE/lyqlrch2wzAHm&#10;Z4ty5rxFTqdQzFJ69iQq3U1wOcAadVTOywT4Bq05VRAPZKRYNuGl8j4ReAnyw5xI3GPO+jAzHPeS&#10;A3E/lZBnS2t5Kh4mRiD3xDY0Oh/BM1rih1TUh3E+zOVZyYRRmQnytUj+HqryVRa551NzNN1GXBBa&#10;MmLRkp6KpBO7cdnhIJ6mBtEFRIc0B7t907a7VKGKv2ZknNj4W/rJzbUNBDnf8hgKzxrjcnQIauJi&#10;UREVgXJCXRERgJpwX0LsQchkWCMVN/AsGgjslQBb3KAqCyR3It1wO8QJFbZHUOd2Cg/imdfGeeF2&#10;lJsyLLM50I7gOyhjnOUeTBU+5ij3OIPLXjI5HiuBhEA8SA/DbVrkR5lUw8J0vLyYgWeFKXjCvPjp&#10;BQLN8iAzFA/PhTKP9VaukZZJ+J4RdhneeU8mPnC3QrnVATyP9VQmlpepbGUWE3EPsv71GG9CzByZ&#10;itwi1zvHB6E5OQzXs5NRl54SmXB8z4Lsk5v9q13P7EZenqqVWhX/HRG3b8XqMpn90tseKSf3MS/2&#10;weWEWJRHRqAsMhgVzJOrQr2plu5UY1daT0fU01Y3UkFllksBRBq0JFe+4meDMqtDzIdNcS/Glbba&#10;kwCfRY2nuXLlUwPfr/O2REOADa6EOTLXtqcdd8Ijwijjsl9kx+FFbgLz3mTlKiYUZuC5DPnMjubr&#10;cXhMFX5AFb4rkxswJ7/O77ydQAvNfPYBK4DbhFRGa1WePYwntPQPqMj3mC/L77vF3ymt7VciPJnv&#10;e+IKt3GFuXdTHHPk5Ag0pEQ9a06LVW/bLapQxX9X+G2a+lGZp7n3tZgAxB/aiULmpzUJ4bgUGU5F&#10;DsEl2mq5iKLSz1lR5IYgmaXSHs2hdrhO+yz3Rb7FcpfAXA+0R7X9cTT7mOJmOMGhUjf4WeOS82lU&#10;up1Rxlm3BNGK8/OyvgwYuSUTwfs44HGgB15E+uNlQghLEJ5EeOOenxOuOFmixcUKV91t0eJqhTon&#10;GettTxvvjodJhDjVF3fiuK0ED+a8HrgR7Y0al5PMjV3wJD0U92K9cIeVxa0QBwVkGQQiM2Q2sjRE&#10;eitzWV9LjUJdSmRjbULCF227RRWq+O+LupSQLysDnfxDdqx6kmS0HU0p0aiIjUFlbCTKwgNRFuiF&#10;Ui8nVPoyxw0hDGEuVD4HBWBRvHsJ3lRKP1wPdUG53TEqshnq5cJ9Kvc1mVqWVrrO0wKNXlRxH6oy&#10;Yay3M1FKtclRNJkZ45qpMRqPH8INkxO4aX4S5Qe3o2z/NlzcvQ0XdmxFzo4tSFq/CokbVyFrz0Zc&#10;PLUTlVb7Ued8HC3eprgaYoe7/B13qcqNfhbK/ZUfp4coM2cqF0kw924h0I2hrsqsmVdiA9EQ5Y+G&#10;+FBczUzA5eSorFJ///fbdokqVPHfGVXm6z4I3rpYLf7Y5lVV0SEVjWkpKI+NYq4chsrQAFzycUeF&#10;rzNqA6nIMvskFe4GwRCQH6YGKJcZ3on1UWYBuepP5fU7y3zVAhdMd+P86S3IM9mHnON7kH1oO1K3&#10;rUPCmpVIW7sWyUuXIXn5SsTOW4iY6bOQOHseouYsQPjchYhYvBTJazcidcN2hK1aD/clK2AzazZO&#10;GozECQMt2MwwRPjWJah0OqXMByaDQO5GSSu5g3Jp5NPMMMWGX2Ne38Lf3Eh73URVbhB7HemnDASp&#10;jQ1Bc3oCahOjfQGo7uukir9PVIQF9K6Oj6mvZa5cFR2OqrBAVPjRXhNkmWig1tdWmdNa8uP7tK6P&#10;UwOZx4bjDtWw1PYYrvoR5EAb1PqYo8j+BAK2r4DZ7Ek4PWksjMYawHriBPgsWISIFWsQu2AlUpZt&#10;RMHuI6g8bo7yk5aoMZGpZ2l53fxxzdkHNx080XLWFY32VHwLK1w4bYTzpqdQ5eNEMJnvRnrgClX3&#10;IUG+Jd1g0W54nR+LpxmhzJv5WenXbgNZbg9zOYS5PvP+hqhABeSr55JwOSHyWNvfV4Uq/j5RERth&#10;15gaj8qYMFRQkcv9PJgny03PXFBLtW2QFutgBzwgyA9T/PE8S9TPD6V2J6jGlgSdMIcyr6Vy34n1&#10;xeUgL2RbmSDL9DRV2wqXnexw1YW5q609Hjm7A2FRQEwi3iSms6QAqWl4k56OF/FxeBoahEd+vrjn&#10;6Yk7Xu64F+yLZ4mReJ0VjxfSHZUs92jy5vd4K/3a95gzy+v3k2j3mYc3yNVMfnaoC7BHfYgL6sM9&#10;UBvihaoQH9TGhKAxLQ41ieEr2v66KlTx94nq2ND5DanRqI4LRXmYH4p93VHm40p77YJKb4Lsb49r&#10;BEMGWoi1fiXzauXGo8LDEs2+lrTejsrE9S1U53vhLnghF1PEB+JeFOEKdsfNIDfcDfXEo3AfPKMy&#10;vkwIx8vECLxMisSr5Ci8TIkirOF4yDz2UYQP7ga647a/TAzgiXuRPngYQzufFMJcOBgPUgJwL8kX&#10;t2Pd0RRgiYdJ/niaFYHb0S5o4vfLzeMafGzRIINSmOPXU42rWRlUhdJphAfiUnjgm9q40Kltf10V&#10;qvj7xOWY0D8qY4Ju1EoLtoDsT5B93WixXVHuZYdqL2sCYo1rVOV7iT54fj5cmZZWRks1elngdqS0&#10;ZjvhepAdrgfY4T5z19sRbrgZytdDXXGXueq9CA9l5NXTeH88iCKsVEop9yO8uKT6hvIzMloszB13&#10;qKS3g525HToA5r2P4/3wPCVYuUDjodxBIsoJzUFWaAqxYb7OSiMxEFeC7QiwmdLQVk+QZcL9Kj8H&#10;1AZ7oCbYDxXB/qhg2lAS4ve6LMBnQttfV4Uq/j4BHPhXUbiPa1NqDMpkooFAL9prd5T7OCszbla4&#10;m6Pa0xyN/ra4yZz0XrIvnubG4GFaFJq8rXAr3AE3CbJc/XTN3xq3whxwO9wJV4JslWuUm31kXmkL&#10;xYZfDzqr9PPKmOg6DzM0+VjjCrcrd4K4JhVByFnlUsiWABsu7WifHXA/xhWPE7yVcd63w+xxJcAM&#10;9f4muJvkiSfpQbgT5YlGOoM6L1NUuZxBnbctKln5yHzdNTLdb4AX/5MP3UYASgh1oZe7ahofVfw9&#10;ozjMe3plVNCrinB/lBLkYk8nFHvYo9TdBuUeVqjytFRgvhJoh3uxHnicQYVMDaNKO6KRkMrIryaf&#10;Vqt9LdCGUNrQVtvR7loo9yuu8zZFtbsxLnuYKn3QMmG8rNtM8BtpiRt9+dxPVJ9W3o+VRgC3GWyF&#10;q8HWuB3lSFiZYxPqJl8zbuMUbkQzZ0/3x/0EL1wh/LUeZ1DtZoxyJyNUupqi3N0S5XJfK39XlPl7&#10;osiXxd8DpQGeKPA4u6Htb6tCFX+vqIv0/6E4wLOyhiBf9HFDnps9itztUeJuh2IXS5QRjDIXEwWY&#10;64T0TowMwghWuqHqaWcbCGijlzkavMwIqdyipRVqAbXB3xItzKEV1Q62V6bLvcYirc5yk7h7tMu3&#10;YjwJLO12pCfXc8UNgnsz2hHXw8/iWpiM8bYmxBao9jDC1TA7ugG5zaoPrkWcxWVvI1TJ/awcjVDm&#10;cBwlZ0/gosNpXPK0RYmXPfK8nHHewwnnXc+iOsCDFZTd6ba/rQpV/P2iyMdtf2WoL4oJcoG3Ey2o&#10;A2G2Q4GTOYqczqDE8TQqnE4yFzVV4LofT7vLnLfR10a5K0QjbfT/WGqpkI3eFrhBxbwZSgWNcWe+&#10;zFyaynov3keZOOBZVrQyLPNRejgVPhSPk0NwN9abFQWhjnXFrSgHKq4N1ZqVhOcZNEsDV6qXMsrr&#10;Vowb8+EzqHQ+QniPotD6MAos96PQ5ihKXUxx0d0KFzxskO1xFmlOVkixM6VCu+Ciq6Uv8A9VP7Iq&#10;/p6R4+/yQ47r2Ypib1cUejujyM8J+R52yHc2R769EYrsTuASFa/G8zSaaHlvhDnTZvvieihzaftj&#10;qHE9javMba/TftdTmSsJveTGN5kX3w11xO0Qe9wItsHTFF/l2uLnFxLx5Hw8HsucXFlxeJ7TOgfY&#10;3YQA3FPGWLtSnaneVGAZwdVCZZfnDxJl0gA3tDAnr6dtr7Q/hIs2h5TZO3NN9+CC5SHkOZxCAUHO&#10;8zmLJAdThJ85gtSzJspN6wpdzkQD/u+0/W1VqOLvF3lOFjtLqGBFnrTWtKX5bta44GiGbOsTyLc9&#10;jou2R1HpYqTYZWkpviFDN6meVwmrzKBZwffqvExohZn3Ms9toQ2XRqsmP9ps5s73k33xTCaZvyBd&#10;WLF4RIDl0kSB+JnMiFmQqkxcf5t2+268Fx4l+SrDQu9R/Z/Syj9JDcT9RB9abpkjzBK17iYooxrn&#10;Wx1EniWL1X7kWR9FztkzdBSOyHSwRpTREYQe383HJqjw539zMU1ASsq7bX9ZFar4+0WhrcmPWdan&#10;K4rcrFDoao1c2uoce1PkO5zBBZtjKKDqlZw9hlpPU7QE2xIoUUxH3Ip0w02WZqqkdAPdinLEzRgn&#10;2mBv3KcCS0v385xwvMqPV26v+iw3RpnCR+7E+ORc6zXGzy+k4HlhGp7lxeNRZigtdwRwIRYv5N5S&#10;58JxJ4HbSfLHg+SA1mufqfJ1Pla4yN+TY74P2VTjrDM7UXj2JMo8HZDr5oBo45MIPrALEcd2I4vp&#10;QbXfWVzysIqGv0qRVfE3j0SzY0tyHM68zne2QDbt6Dnb07SqZ5BHRc6zPIx8ywMoczqBywRWQL4R&#10;zryXCimNVHJdslyvfCeK+bCoaGaIAuTjjBBlPPTznDjgYgZe5CbycSIeZsTiXipBzU7Ei/x0vLqY&#10;zWUqrXciXuXE4EVWhFKeEuwHKYGsGIJwnzBLI1kL8+5aX0tcdDhBJT6oTIhfYH0QxY4nURPojDQ7&#10;c3ju3grfPZuQSGud72mNy0GOqPKx81aNtVbF3z4SLI9/k3Dm8MVc+zMKyNl2xjhndQIZZw4g+8x+&#10;5JrvV0Cu9jBFg5+VMpHAjbDWyxzv0mbfCnfD3WhPWmA/Fn88TQvH4+RgpSHrUVokXuYkU2WTCGsK&#10;np1PxNPseC4TCHCaAvLrwnN4lhWPJxnhLPKZ4P+p3I7zxvUoqj9BrqAzuOh4AgW2R1DmbIRy5ukF&#10;Z4+z8jlJO30Anrs2IvrkPmSdNabVtkFTmBuqfe3N2v6qKlTx946Yk3uMs2yMkGltpMCcw5JuegAZ&#10;p/finMkeZS6uS65ncNlXupfeDt5onaTvpgzciPHCfVrhuzJFbbw/HicFKTA/TGBJDMWd2AC+z9cy&#10;qNZpYQq0L6jWr6nGcgeJFxkxeJQagofpLGmhBDhEGZ55X8Zax4oaM0dmBVLOHLnU1QiV7rTNXpbK&#10;HSnO83dHnjgIvz1bEX5oB9LMDuO8gxGKPa3QEuGJKl8nl7a/qQpV/L0j2eSQVqzxgUdpFseRRUW+&#10;4GiKQgeqs9khZBrvwXkLsbBGqPK0QC3z1DoC3RIoXUW02bTYN6OozNEySTyh5uNHCX54khSAZ1Rl&#10;mUz+TpQ3oXfHrQg32nHCLhdCMO99nBxI6APxKDEAD6jm9yQvlgoh3vffEN8UkMNclBFnZS7yG0xQ&#10;5WVBoM1R5GKO88zpgw7uhN9uWmqj/XQTx5DnfAalXqx0wjyQa2d/03Lqwl5tf1UVqvj7Rtzp05/E&#10;mxy6mGJ6BEmmh5Fla4Tz1sdpYU+i1PE0zpnuQ/LJ7cixPIQiAi33Va4LdKLddVVAvhbuguZgJ1yj&#10;ct4IdcRd2m7l1jOx3nhEcFuHW7rgBuGXKXVvBpxFk4cZbgXY4qYM1Qymwoe3KvytCG6Dn7/Oz1xl&#10;/t0QbI+LzieRb3cYl/2sCbElytwIsbM5Kx0TxBgfgfeeDQg/sh0ppvtxwd4IBYS8zNsadaHuCNy8&#10;E4cGjDhnMmbqj21/VxWq+PtGutWpwETjgwg9vB1JJlRii2M4R5uabXGIeegJZJkfQNLJbXx9P8qp&#10;iLUyPVCI3KXCBS1BjmgKsFPu6HiV1vuajJ32p2pTua/42aLZ2wqXXU1Qy7y2gctLNodR63ACDc6n&#10;0Ui73OxtzvUslc8J2LfCpZJwxmX/s8i1PcZ8fTsqXY/isqcZql0tUEy3kGNzCsnmxxB0eBuC9m1A&#10;7IkdyLI6jDxHY1z0sMDlUCcUeznAfORkWAwei/Waoyv+/LHLqWGDh3Vv+8uqUMXfLy64mB/LZr4Z&#10;dGALoo7tRZLxYcSd2I3k03uQabafCk2orQ4hxWgbsi33o8yTihfkgVpfqjPtdoNcUuhpijpXY2UI&#10;Z4vMYe1uhgpWArmndyP75A7kn9mNQvN9uGh5AJddTivrCdwVZ4/xuTEa2z53lfBXeloix/oYQvas&#10;Qfzh9cg3245zJ7bgPH9POnP3iIObELhvHfx3r0bM0S1IOrWL6x9FoZMJKrys0BzhgYhDB3GkuyZs&#10;+o2G0ai56PHTn+jw/S/VgwcP1mn726pQxd8rMmxPTs9jbhx1kpAc3U2F24v4k3sIzEaE71+LqMMb&#10;kEhFjj3CXJRQnrM8inwqYzHBKXdhTkoYS2wOoZiQllgfQrkdoWIFkGfCHPvUThTI/Npm+xQYLxjv&#10;4uO9KLE6yHIIlfbHUeN0SvlMqXQtme9nhbETgTtXwnvzYoTsXIagrfMRun0pwnetRsCuVcyJV8Od&#10;7wXsXIX4E9uQZrIPWZZHaLlP0/bbE2ZHmOtOgskf2rDoORI2mlOxYOAIfP5xO3To8OO9bl27zWj7&#10;66pQxd8nwg/s+DnTxuhyhuUJhB7agaC9mxHJvDNs/wb4bVtCYJYhdO8qRFAF444Q6GPbEMe8OYMA&#10;nTc9gDzCl3N6hwLpeaMdVOGdSDmwHsn711GJ9/L1Pcg4uonKvJXv7eDjjXxvNSHf9u/nqYfWI3Hf&#10;auXeynZLJsNp9SzCvByeG+chmN/vtW4BPNbyvRWz4LB2Ljw2LELYnrWIP74N6TJ3mNURAmyh5O4R&#10;m7fBqJsu1dgQFr1Hwbr/GJiNnIkBv/6JD979AH17DXyiozN2XtvfV4Uq/j6RaXnCsdDZDGGHtsNn&#10;+xpCvJH2egcVcAU8Ni+A99YlCNy1kgq9HsF7VsN/+zJE7V2HmL3rEcvXkg5uQNrhLUih7Y3esRIR&#10;fD9syyIulyBk0wJEEsZobityB5WV6hq8aT7818+B58pp8Fw+HT6r5sB23niYTDeA8YwxcOJz361L&#10;4bd1Gc4unUG4Z8JywTRYLp0Ju5Wz4LGe29y7FkmsWNLoEoqo6I3M1c8Zn8DR7uqwpRKb9dKHaXd9&#10;WPU2hIPaJKwdMgqfvvcJevUcBC3daff69zcY2fb3VaGKv0dk2RwzKXA6gxjaa/9da+G3fQXzTFrr&#10;QxsI9lLljooKzDtXUJ3XIHDHCgRsWYqwHasQsHkJvNbMhTfh86dy+qyeB49Vs+G6fBqclkyBI4vc&#10;7Nx1+Qw4L53K55Nhu2ACrOeP43I8zGaOxukpI3FknDZOTTMgsFPgsHwWnFfPwdlls3BmDm3yrIkw&#10;4fLMgqmw4WueGxcifPdKRO9eg3Ta62KCXOZkDqMRY3D6p0Fw6WkA0z/1CPFoWPUyhA2Xp7WmYtDP&#10;f+CXjl0xavR8qGtOah482GBo2y5QhSr++yPTZK97oYMxIo/tRsCedVThxQq8IfvWIvTgOsK9Av60&#10;uiF7VzN33qDA7L1pIbw2LIDvpkXwXDcfzlRW+0WTYTN/AqzmTYDF3AkwnzO+rYxTnpvNHgeTGYYw&#10;IrAnJuvj2CQ9HJqgg/1jtHB0gh7fHw9rbsNhxWzYL5sN8/lTYb5oOoznTsKJGeNwdPoYWC6ZAXcq&#10;cjDVPvbAGlxg/l1y9iT816zG7o594PrnCNh11YPpH7ow7aYPS0JtTVW205iMlQNHonP7zhjOHFpD&#10;dwZ0dKeVjx01p3/bblCFKv6748hobacCm+OIM9qrgOy7dTk8mK96b12MYMIrQAfvWYUQ2mqx1qLM&#10;PoTdY/08eG9eBC8qpBtV+eziybCaPx6W8yYS5okKvPLYYp6o6jicpm0+NWM0jk8bhaME+cB4bexj&#10;OTxRj3Abct0JcF3Tqrj2VF5bwmy6eDqOTDfE7nFaOMjPWC+dDo918xBCkM8bb0eO2V7m6AdxapAu&#10;zDsOhaco8J/6ONNFB6dZzLqPhFWPUbDta4hDGhMwuEsvDFQbif4a4zBcbyp09KbkDRk+pkvbrlCF&#10;Kv47Q+7GMPnXbvFHDLVw3vogAnevReCWFfCk2npsmA8vKq7/9uVKS3LonjVKt1AQ82VfUW0C58P3&#10;vbn0WDsXLqtmwYU5rNuqmXBbORNe6+bAe/18Pp8HB8lvqa42i6bAfPFEFsI9byzBHkXICR8rAZc1&#10;s7kdlnVz4UqVN180DccI/jaDoSyDYbFoIr9jJm39QmSf3oYii13ItzyE6LUbcbrDAHhRid37joVl&#10;1xE401kHZ7rqwowKbdFtJCx7jcIpwjt+gDqGahpATXsK+g42hKbuNGjrz85X05res22XqEIV/31x&#10;0mDuzK3qY1+M/KYDTkwagdijW+HJvNefubE7FddVaSWeD58tSxSAw6jOoswh0kW0gfaawHkqsDIv&#10;Xi0QzoMf1TxYrPkO6T5ajIBNS+CzlgrPIus5EEZb5suWi2jBqeB2S6fAia+5EmKpDM4yn7ZcMh0H&#10;Jo/CZv0h2Kw3ECdnjuL2Z8Br7UzE71+FAtMdKLXah7SjO2EylPnw94MQ1Gs0nJkPm3emre6i2woy&#10;izlBNifIxgMMsXCwHtQ0xkBLfx5hng4N7RnQZNHQnFquoTFJv223qEIV/z2h33Vwp+0a44pP6M3A&#10;jC4DMezTz2E0fbQCrd/WpQrAjitnwI0KKfbZd6sAvkwpAduWKbmxgOu2Zg4BnA2nFTPguIw5LO2x&#10;Dz8rQPtunI8AKXzuz4rBk+s6cj1bKrD1wgmwXTIZZ5dNhf3yaVxOg+VCUepJODjFEOv11bBBfzCO&#10;0YrbMwf3WjsLUbuW4vzJTbhovgNl1ocRvGI5jnUaBNeOwxDIfNiBVtqCEP9PINNqm/UYCeO+o7Bm&#10;oD40BuhDnTmyhs40KvIMDNeZAd2RczHKcOGDseOX7R8/fvFnbbtIFar4a8eBaQfeV/9jgM+6wSNx&#10;evgkrO+ni3Htu0L30y+wXWcogaJKUo3PErqzK6bDkYrpuWkhvLcsgh/V1m/TYtrmBXAn5AKyO9XY&#10;hdA7EUZngunC4s7PecjnVs2A9+qZSnGn5XYklHYCMtXYZtEkWNNmmy0YB6NZBrTaY7B/vD5VWAOb&#10;R2rgwCQ9mM8bD2duK2jzAqQeWo08482odDiIrEPbYaNOte0wBEHdR8O7x2jY/DEC5r/pwPR3Wmsq&#10;s9kfejChvTbpoQ/jXiOxqZcWNHuoQ11vMtR1pkBNa7JYa+iNIshjFmHitDWYNG1V2vTpazXadpUq&#10;VPHXjUFq+sN7dO77dFkfLRirT8S23rpY2qk/xn3xMzQ++AQTO/+M7aOHw2TuRJycY4ATc0YxZ50I&#10;Z6qqlyg2QfYSS03Y3dbOgQfzW3eC7LpyutL15EqQ3bj0JMgehNdDlJ0wurI4LJ0Gm4UTYb1gAqxY&#10;LGixT881xKEputgzRhvb9Idh5yhNHJrI/JYQO3E7/pvmImn/SuQbrUepNW312SPwnjYXxrTUHj+P&#10;QFCP8XDpZgjLTnow66gJ01+0cIYwm/yhixNdtHH8Tx2lbKR663UdgKHDx2G4/ixojphBm02QDeZB&#10;e+Qc6HA5ZdYGTJu9/t6kmeuM1EfM7NC2y1Shir9e9B6gb/97x55Y2l0DJmoTsKOnDtb8NhCLfuqN&#10;Cd/8Do0Pv8bwb77B0iF9sHPCcOydpI0DE3RwbIYBzGh/XanC0vUkMHvwsaeALHkuQRag3ai6rWVa&#10;K8Ci1DJqS/qS+diWSmyzYCJBHo8z88bg6DRCPJ4AG6hjNyuQI1NGwWTOWKXhzH/TfCTsW4XC01tR&#10;fGYLSiy3I2vfZlj01IVVu2EI6ToR/n+MgWPnEbDsqA0LgmxCq23SWRvGtNbHO2vhWBctHPp9GDZ3&#10;HAD9X7pDQ2MUtEfNxjCCPFRrigLz8BEzoWc4HyPHLoLBuMUYO3klRo1bVKJrMG9a225ThSr+OjFw&#10;4MiOfQbqXfnl+9+x/E91mA6ZgF09dLCu0xCs6NgP877vhskC82ffYcAXn2CBWi/sGKeFbWM0sZ1l&#10;/0Q9nJw+knnuJPjQXvswT/ZcOxtuBNh5eautFlUWgF0IrtPiicprLksJ8pKpVOTWYrdoMixpr41m&#10;jmIerIf9EzSxb9xwHJ6sC6PZY+BMKx62Yymidy9D5pH1uGiyB8Xme1FudhDBU2fAtMNQuH6vg9DO&#10;Y+Df1RDOnfVh/bMOrH6ik/h1OE7/rgUjUWNCfLSzJg7+poFdHQfBsEMX9O05EMP1plCRZ0FdexqG&#10;aE6Gpt5MxWYP05mOEaPnw2D8Yoyk3dYzXPBqmN4sl+Ej5nXT15/7SdtuVIUq/rNB5dnyZx9ttP/m&#10;Vyz+YyiMh4zDju7a2PzbUKz/aSBWte+Lhd91w7Rvu0D3s++h9vnXmNLnD6zSH4z1I9Wx1XA4do7V&#10;xr4J2rTeo2l9pyoNUR4rBd5WkJ0WT4UzLbQLi9hsBWiqsD2LAKwoMu21+dyxODVtBI5N1sGRido4&#10;MlmfOfFEOK2cjZBtixG3bwUSaalzjLYh99RO5JvsQszypTDvrgXz79Xg11EfwV0I8p/j4NZ9DM7+&#10;TlX+WYvWmiD/poWTAnGX4djfSQ17fh6MnT8OwKTvu6Jnpy7Q0B4HdQKsrjUVgzUm/hvmocOnKDZb&#10;lHmUFKqzPoHWHTX35tRZm5Imz97qrDFi+paxYxcO0tLSUs3UqYr//8fi5fv0Rk9Z2di1lxa+/6YT&#10;pv/SB2fUJ2APbeqO39SxhYq18cdBWPNDHyz9thvmft0FBp//iOFff4Nx3X7FLLXeWKY1COtGqGOz&#10;gQZ2jtHA8al6sJk3Dg6EU4ZkOi+bAgeqsBRHqrDjUhmqORlnpZWa5eziKcrAEbPZo3FmliGMZxrA&#10;iDCfnDoC5nMm0KbPR8jW5YjetRyJBDn10BoUmO9GnsVepO5cB7tBI2HTWRdOHbSpxmMR1HUcvP+k&#10;Df9zNBw6y3vMk3/VxulOWjhBey1KvKPDQOxo358gD8TsDj3Ro/2v0BhmCA3NSdDQmkZbPQsDuR9E&#10;neWxzqi5is0WZdYe2Wq7R41djNETlmPGgm2EfDGVe8pd7RHTC7T1ZrkP152+RV1n0vjhhrN7jRix&#10;/Iu23a0KVfzfH+MmLTGYM3/b1XFT16Bj50H4+utfMOHH7jDlCbyvmy728oTf+fNQbPlpCDa274d1&#10;3/bEym+6YVH77hjz5U/Q/LwdRv3+Myb17oK5g/me9iBs0BuMHSPVcGjMcMI4Cqazxymw2i2UsdRj&#10;YTN/LKyZA8u4apt5Y2E5dwzMZo2GCa25GSE2m8PnfF36k62p0M4rZhHipYjbswrJB9awrMIF4+24&#10;aLUPxaaH4D2Sat5JAw4dteDdQQ8hv41ByB/j4dOVVvwXPZz9RQe2v+vB+nddnKEiH6e93verGnYR&#10;YFHjnR0GYMGPvdHr+18wcKAO1IZNxFAq8SAq8kD18eg/ZKwCM/NijBizUGkEk6Izao4C8jC9GdA3&#10;nK0APURzCgYOHYPhutKNNZ3KPhF6o2bdNRi74JzB2IX2o8Yt2K6rP3uapuak/rq6M7//h+rOF6r4&#10;vxj/HD9p6Zqxk5benTJ9HbRoG3/7Uw3f0lpP6tgD5jyJD/fSx6Gu2jjw2zDs+qVVwba364Ot7Xpj&#10;o6hzu56Y8OnPGPlNe4zq9DNG/P4TJvbsjBXDBmKTzhBs0xuKvbTcB8fpMec1VBTXgtCemTkSxjP0&#10;YTx9BE4zDzaiehtN1YcpIbaaP0HJkU1ny8iuicrwTMm3Q7csQszOZQrEWSc3IdeYttpoB0JmzofN&#10;r8Pg8rs27Gmr/WmrRZHDu45HQFcqchcD2P9Gd/CrDqx/04WZKPLvtNV0GjsI8nZWTtu/74ulHXqj&#10;X7ufMbCfFiGeiD6DR6PPIEP0HzoWfQYaoN+QMVRbwkx4tfRnKWo8nJZ7uP5M7juq9YhpGGEwH/oE&#10;e8iwCRiiMR6D1ccp2xqmMxXaXH/E6HkYSTXX1J36erjO9FuaOtPLdEbNitYZNXuvuu4UzV69xnzV&#10;dmxUoYr/4zCYOP932kMnXcPZb6RlduToRcoAiN+7DMa3X/2CSe27wVptEo70McBBgnykC2H+VRN7&#10;OwzC3vYDsY9lPx/v4nLN9z0x/bNfMO4rgtyxI7R+bg+D3zti/sDeWDt8KDbramKjjjq2jRqGw5PF&#10;Kuvj2ETmqJN0cHA8gaINPzRhOE5M0cUJAn1iikDNnJbAOyyfDN/NcxG0eT5i96xA7N4VSDssVzet&#10;Q5bJVqTt3AingczHO+nCmaC6tNeE7y8jEPS7AUKoxr6/jYIriz1zZBtCLMWikw5O/qaJg79rYBtz&#10;/20/9MPO7/thffu+UP+2E/r1Ggo1rQkYqDEOvQboo/fAkeg72AB9+Lg/lwOHGmKQ+lgMGT6RkI9h&#10;7kz1puoOHT6Jqj2ZefN82u85GKg2FgNYCahpTcKgYYRacwKGUaWHj5gBHQPaclYAyuNRs5WiSVXX&#10;GD7pvM6ImSZaBnOmdh868uu2w6UKVfzPoTlyRsdhejM3jRo3v1GP6qClLyfSHBiMW4rBQ8fht98H&#10;4btvf8Pkjj1hOXQCjvUywDHpc+2qQzuqiyMd1XHkxyE49uNQHPtJDYd/Goo9zJ83fNsLcz/+BVPa&#10;/YqRHTpC8+cO0PntR0zu3hnzBvXBCq2hVOkhWK+thj0G2tilr47tI4Zg50h+njn1XkM1HCDQB8cN&#10;wxFCfnqaPuyZR7uvnQnvDTOVkVsJ+2mrD61D8sG1SDjIHPnoRvhPmAHnrvrw+cMQroTYTyD+YwyC&#10;uoxGYBdDeHcaBffOhrDvrK/kyP8G+XdNugwNbOdv3y4gf9cPWzv0h+4PXdC3+2Da4skKmH0GjVIg&#10;HqIp6jqaII9EP+biA9TG0HaPp0qPVsqAoaOV5wLrIAIsYKpThfvzvcGEeABf6891pAzmtgR+WXcg&#10;KwSBX4PrCuTq2lOUoj1q9ivdkbNqCPdBrREzB3bubPBB2yFUxf/K0b37tE+H6c7Yrz1ydoWewVwI&#10;xKIa2iNnKkMStfXnoldffXT5YwjateuEKb/0gq36ZJzqZQjjbiNxpps+TP4cBWPa0tM/qSvF6EcW&#10;Lo9TqQ/9oo4N3/XGvM9/x/wfumHij79B/5eOtNq/QP/3XzG2e1fMHtAbS9UIjSHz0zHa2KorEGth&#10;j6E29o2mQo4lyGOH4eQ0GfAxDjYLx8Nj3Uz4bZ6H6N3LEcsSt28lwnctwXnz3UjfvgV2PfXg9ach&#10;nH/WhseP2gj83RBB3cYitOdEZen9+yi4UZGlscu2C2GmxbYkzEbMkQXknUqL9UDsbj8AOwj1qPZ/&#10;olfnfhiuPUmBS8DrNUDAJYAEue9AffRj6UvARa37DTFUisAqUA7RnMQykRXkTFrw2YR7nKLo8l6f&#10;QQYK0KL0so6osSylApBKQyrV4Twegwm5utZkWnXpv6YVH7PgwYgx8+J0DOcv0tJa8GHbIVXF/2rB&#10;/G2i1ojpSQKu1kieLPrTldpfec4TTlNvGk9GA/zRQx2/dx1IkH/GdAFZbQJMehvAtNsomBNisz+Y&#10;w3bShtkvWjCVPtnv1WHSQYOv6eD0b9o43GkYNlKZV37xB/Pn3lhCVR/f+U+M6PwbNDu2J9A/YWrv&#10;ztg0Ug37Jmpjgzbz05Hq2D9WG4fGsYzVxJEJWjg1bSTz4zGwWTAOrsunInTrQsTsaYVYSvaZnSgy&#10;OwJf5qTu3Qzg0d0QLr/oUH1FmUcjoOcEBHUfDx8C7PWbIRV5LJz+GAt7vmfXeQSs6CxMftPCIYK8&#10;myDv+mkQ9tBi7+44GOM79kK3X7pjqJqBApPkxr36C7i01yx9CGWv/iPQo68euvfVRU8+liJXTAmk&#10;YqX7U60F3KFUXLHfougDmStLaVXmMYrqyn7X0J2qvC4VgYYO1Zil1bKPxlDm2bKeqLse82plcIru&#10;zGxN/Rn7xk9fp6M3cd43bYdYFX/HMDAw+KB7H62+w7SnrtY1mBM6fMTM17qSk42YylyOJ4zuJII8&#10;lc+n8wSawDIOXboPwe9/DsRvf9JaE+TZv/SG9ZAxMO1rCPPuBrCidbXqOhJmv+oSZB2YddSC+Y8C&#10;tBYs+JrlbyNgSutq8qceDv6qjn0/DsIR5qE7emhhcb9BmNCjMwy6/IxRv3XAjD6/Y9OooVil2RfL&#10;h3bDrlFDsH80gTakxTZQx4HRtNfjhsNitgG8Vk5H8Ma5iN61DPH7VtFOb0CF/UlEzlsMh1+GI6DX&#10;eEJKpW2vBjcqrnvvsQjsN5lqPB6+tNfeXcbA9Xfm0FRqKWKxbfk7pUI6xopn7y9DCDBzfWm5bt8f&#10;k3/uhT87dsWQwSOUq5+GqE+iCrdC3JfKK4D1HjhKgViU9m0RC65ASojFarfa7PHKfpZKU1R7AOGW&#10;9wTsvoNHKa/Jeq02vRXmIYRf4FXyatmGAvNk5VhJA5u0muuNXkiVXgiDCUsuTJ6xzm7StDVbx05Y&#10;NmXU2GX9J0xY8GXbaaCK/8YYsHz5e1pak3qqaYzfMEh9dOZA9TG3RW2lQUVOJG0qsYbOJKhpT2SN&#10;P065KECxdTx5RE269dKiyujgZ+bIX37WHjM69oDV4NEEWabH0Yd5F0JMS2rakYD9rANLKQTalJbW&#10;vJMebLuPgUW/cTj0x3Bs6dgfy7/uil3MOy3/GIHjPYdj+1ANrNXRwIx+XTG++4+YR4CXqffCKo2e&#10;2KzTjznzIAXifYbDFJBPTNJVuqd8185mbrwa6cc3I+XIBhTZHETOgV04y+/x+nUkHAZMxKR2v2Dw&#10;vz7E8Pe/gO5HX2HiR+2w+LOOONihrwK5+5+jab114fiTdmujl/Qn/6ajtFzv66SmKLHSBUV7Pa1D&#10;D/z5w+9QG6KPESPnQkt3JpWRtpnWWiAUsAQ8gbcVxHEKmAK47M9hVFkpitMhfKKuAjOPRyvM/Kys&#10;LzZbFFjWlaWi4LTXsn1Ranksx0XJqfmabENAVhtOxZbBKkyHRo1fggnT12LCtDUYPWHZqzGTl90i&#10;3CWG45eYjh4/f/iwMbNVLeD/DTFt2rR3hg4dp6GpM/mYjv6MyEFqY24OVizdeGjzJJKaXE40OQmU&#10;Gl9THk+mshi01fbjlfyvez899Ow7Ar36jcQfPXXwQ7vfMEdR5LEw7jUKpnLlENXYossIBV4LAmHe&#10;URs2XUfBsoch9hOIBe17YRgB6v2P99HjH++h378+hta/PsXmb7vC9k8dnOo2HAc0h+PUTEMcmq6H&#10;A1P1cJSPj84YhYPSYj2Z9nz6KJjMZOUxa7RyJZQXIQ7buhhJ+6nEh9ejwHIf6j1METRpJhw7DId3&#10;38mY//sAfPuPf4AeE1+3LduxfP+Pf6LTP96B5jufY/mXv+FU+0Fw6aoPJ6q2JVMBuQrqVGctHOyk&#10;roC8q8MAxWLP+ak3BnXif1GXQSHcb+oTMZAwiaUWeAVCAVJUWSyykvO2Wea3ua7YZaUlWwGztWVb&#10;g5Wp9EcLlAK8vKaobduVVnJ83ubQor5DqciDuZ58fqAajx23reTfw/i6OsHWkf5pUfsZCtCGE5fC&#10;cMIyZRz4uCkrqdxzXuuPmZutN3quKfPrUVLRt502qvgrhAz9G6o5dbDmiJkbtUfMShumNfXRcNbO&#10;GlpTMIBWWGpxye3kZOk9SJ8nxmhFhQfRPssJN2S4tJSO48lIhRg8lpZRlqMJMnO+3tr4s5c2fv2h&#10;Mxb92h/m/cbgTC9a6z9GwpIgWxMCi1+olJ1GwI4KfOQPHUz/ugt6/usTtCc0Hf71Pjq/+zG6vvcJ&#10;er7/JXq/8wkG/uMDTP/0JxzqpIFTXdRhqaMLj1XT4bt1HlzXzYbVonFwWDYBARtnw3fdTL43DV6r&#10;p8Nl+WS+NhcR2xci8+halFjtRb3TaSQvWg7rn9Tg0m0MVhDin9/9AO3/+Z7y3d+98z7avfsevnr3&#10;XXzxzjv4/F//whf/+Be+I9R9/vER5n7+C4x+UYMdVdqSufKpTlo4yjTg4E+Dsb/9QOzpMAiLfuqH&#10;YT2GQktvKhV1JivD6YR5HPelIUEz5P4VeAU6WmSWPgOlsUsasqRLipASNFHhwbLPh/M4aBFKbkN7&#10;1DwMIoj9BGBWtNLg9daCS2OjBsGU/moBV01nKtT0prPM4POpyvbFcmvwtaG6ovKEn5ZfjSBL3/9w&#10;5s7aBnOVosOiy3xaio7hfAwfORsjxi18pms4L1dnxJydeqPmjeinPl515dZ/KuSidjWdabOG682O&#10;0zWYe1eGCQ7ngR5GgAfyBOhLhehNdZXcSpS2R/8RCsh9Bo9k7S4qMF45IVshHs0lTwyePGLT+g8Z&#10;p/SP9h5AVebnOn/bCctpsU37jIFxD7HWBFlg/p25aDcqZu/RWPJTH/R87zNFDdsRlB/+9S5+eedD&#10;/Pnep+j+zqfo894XGPDuF+jz7mfo9fEXUPukHVa064yTP/eBx/ixCN+6EM6E1WHpBObBkxGxeR4i&#10;dy5B6NYFCCLAfutnI4ivJe5bhlzjjai2P4T4BQth8f1guHQxwBpWNF0J7k/vvIeO73+M9u9+iG/f&#10;+QDfvPs+vibIXxFkKV8Q8k//8S4+/+c/ld/anxZ8+ee/K9cmW/05Cqd+G44jHYfiIEHeS9VeTDuu&#10;1UtDmepHQFZjnjyUAA6W/TRU9h33NWGW/SejvXoPoLvh48EEWF4T66vGYzJEZuccNoVlKvPsyRjI&#10;HPvX3/qgR29NKnWrKkulK9DLOG5RVnVtAszPyVVXmgZzoEn4h+nOVlyBVMRDWTFo0F4PGzWHqiyv&#10;TYQ6wdYx5Hr8rVp8/e1z5THPDykCsw63pc/ceviIWc81dWeUjhi1wENrxLx5BpOW/kRn937baaaK&#10;/6di1LilPfTHzD+koz87f+jwKW90RsnBmM2TSJSUCiENL7108EcPTQVUsXVi+wTkngP0ePAJsIbU&#10;9OMVyFtbTaUvczIfj1dUQE5EyQF7c/0e/XTR89vOWN9VHadoq08zPxaQzVgs+o7Drm7aGP7p91S5&#10;f+HTf/4DX/3rHXwvMBGiToSkB8Ht/c5n6EdLO5iqPJClz2dfo8fX7dDzg0+h8/7nWMcc1GviRIQo&#10;E8xPh90CQ7gtn4Dw7YuURq3gTfMQvGUBInYtReL+5ag8ewApK5bSzg9hrj4Cc7/7A92o9F2owp3e&#10;/wjfv9cKcbs2kL957z0FZgVorvMliyj0Z+/8A58T5l/528d98C0OdhwEi276ONlJk/n0IBz8cQhW&#10;/TwIeoRNW0AmYEOGEyxCp6bVqpoymkuGakoZQLBFmfsRbAG5F6FuVc/J6DeQ+7MfK8U/huD777vg&#10;my9/Rqefe6Ef0xilhbot3VFsN7crLdKi/lIZDCSgQyTXHjWXv2Eu12+13jJaTEDWGD1XeX8owZci&#10;4AqsmgI5f5881qIyy1JjxAzldbnY421jmQCtazAf2vqi5rOaKAwJI8cvPqWpN3sGz5GeI0bM7GBg&#10;MIe7ShX/V+Od0ePX6egYLDDTM1hwfYThQgzjSSVTtQ7TmUHwxisnzwCeBH0kx+2towA9jPmWjDCS&#10;hhMZoDCUOfHgYczhpChKbNja98n3evbVV2ygqIecPD376DJH1sOfPTWh9kM3bO9B29lrJIxoQ0+z&#10;GPUywLo/NNDzo6/wGWH4lAr3ybv/wpeEpR1B/oGl07sfKWosIA957yuovf8N1N4jzO9+jgGff4ve&#10;X7fHLx99Tpv7PhZ83AHmGtoIXDQdHssnwW6+AXwJdfTuJYjasRj+G2YjdPsCxG5bjKBpU2D8+1Dm&#10;sf0xmp/rQoX9gzl4F1r4X2nlO9AJfMdKpN2/PiC8VGT+lq9psb9+R0B+TwH5c7Hb7/6Tj6nU//wX&#10;fuDvH/qPT7D+mx4w6aqLE78Ow/4OQ7D+56HQ664OTe4X3ZHzuI+okoRZlnLRhMAg0MlljQKsjMeW&#10;/debUHfvJ11T+vizhwbat++Kz7/sgA8++hpff/sL9+swKjOVmKW/tGNoi8pPwAAeF6lIpWIQNZYy&#10;hN89WHsKYSSghE2stKwr3yXWecSkJRg6km6B6it2WuDVVlRY4BVVnqE8F8A1xLXxfXFww7i+VE5v&#10;r+RSYyUgl2tKK/io8UuVpeaIGTfGTF5ZNm3u1uzZi/ZYT5+zZVDbOamK/7OhpXXg3TETVmqOnbQ6&#10;wmD8iqd6hkuYq/GEEeC407VGzcZgya0GGWCwNLIQ5J59qKKEUEDuP3AkBgzUR4+ew9Gnry4h18Gf&#10;fbTQn+sOGS5dTtLgMlaBuT9zO3XlBJmEHtxeN6p6n/6j0LOXJkb+1Bu7umvhcJ+RONF9BIz7jcW6&#10;PzXR5YMvQA+GT9/5l5J/CsyiyD8Qlg7/pDq+8zH+fPcT9KatHvj+14T5awxlUX+3tah9+C2G8HX1&#10;d76C1j++wNR/tMOujt3gP2MKojeLEs9H2La5CNk8m49nIWnnKvhMmIGdHQZi0kc/ot8/P6ASv4+e&#10;rCh6sYLo/f5X6MXSk4870+b/+I6o80f4gUUU+mtabylfKYW5swJ462tfEvJ2/3wHvajs8z7tpEyR&#10;e5J2e1OHARjbexh0ZOy0/nyoaVCFdahcuqJqVDiqp6ibLBWFJhTDRxCekQvQiy7pux+744OPv8W7&#10;3FffdeiKP7qz8mNlK3AKUEO0JqP3EAMMZKojAz/EHr+9TFKXsIklZgqlrC8QiqoO4bHvr0HomQIN&#10;Y6UifcqaBFhDUd9WO62pqPFs5sYLmI8v4HZaQZbtyTbkNwvIYuFFEOQ75HMCvdZIqjMVevioWRhK&#10;MdAftwyGk9Zg6tztmLVw9605Sw5ot52iqvj/FNOm+b8zd8GumWMnrooZPWH5E4LME4TQSo6lMZEW&#10;uHU8r1iyATwJpMhQwZ6EVdS4N1WgS7dh+PLrTvjs85/Q7tvf8Eun3uj0ez90pTrIXM3S0CLdIdJH&#10;qXSB9Bul2D81KsEQnalKy2h/2sTeBN/wx97Y00UTR3qPxPF+htjQbTh6ffItPiDEH9JOC8CfsQjM&#10;X7G0Z378KyH7851P0J9WevCH32AIT+ahUj6gKrcVDZZhBHr4O19D651voPPPbzGGMC/55CeYaugg&#10;fOk8pOxehjyTLbh0+iA8xs3AknY9ofnOd+j1r08I8MetDWgffA2ND7/H8A9+gPZ730GXy8Ef0LoL&#10;2B9+je4ff4Nfmat/y8qlHYss3z5+C3dreY958z/xxz/ew4wPfsSxn4fhwO/DYPjHQAyjs9EYPg2D&#10;hjLv1SBUtNY6hEGUWIP7TIAQ9ZTx0Vr6VMIR85iPzkRvpii/9xqGP5iiDBLVY447mPCJXRYbLAD1&#10;5Tp96I76sVKVxi+x49ICLUr/NrcdzHxY1lcUl5AKdMNovdU0JilQ6o1dCB0CLdvT4HtSCeiNWUyQ&#10;FypQqrGSEbj1xixQcn2pKGQorvx2AVmx3fweOS80dJmP8z9IY5o6Lf+IsUtgMGElRk9ehZUbjLBw&#10;5eGEqVM3fdR2uqri/zUm6s37Zur0zXOmzNgcM37Kmjejxi7HCMNFhHgebbIocWv3hzS2KF0WYo8H&#10;U415AiiNU9JtREUeMHg0T7ix6NxNHb91G4qfuwzEl991wVffdKJ662Mgc+OhbWN5pTLoL/2ZhLb/&#10;wDGtto1wD5UKg3a9X389GHToid2dh+HoAEPs4boa3/6Kj3nCfyR5McvHBPoTAZl559csHZmj/kFw&#10;+lOJh/2LkL7XDtof/wCdzztAk4BpsKi/346K/A0GEbZ+73yBPsyh+/6L0LOo/+NL6P7jc4z66CM4&#10;Th2BRrMjsNEeiykf/YSh/yKctOvd3hO1/wgDmGNrcvsj3m+P0R/8hMnv/4zJH/0K/Q86YMSHHTDy&#10;k47Q+uRH9GWl0YXrdnz/U3Rkbv4jbfj3Yr0VdW4t3xDk7+gofvrnu4rSj/vge1ZgapjUcwjUh40m&#10;OLTN0ndMRyNpjCiwzK4pjU4CniippDzSZqFByAS+wdzP6gRIGrvUteUKqYVUToG5FUyZQkjsdD9W&#10;psNYsQ7Xb92eVAxi22VuMMlvFZipyqLGQ+T4cKmu2dpaLbZY4BaFlwpCYFbj54fRGWhQAESNh7Di&#10;EVUXhVZa3/l7pCJ6m9/LvGRi0wV2gVjKIIqFtuFsGEwkxFRk/bHLMHXODqzaZPJs7ZYzum2nrSqU&#10;mDbtHcOJa7rqj1+6bdyU1fkTp68HbTR3rOQ3rNW1JQeezLxsOk+eCUr+pMGDIA1TvWmHpXFEcmRp&#10;aOktl9YRPrHe0vglNk1OtkGstfvyuRrzMHWW1uGD45QDO3AY87lBfM7Py+wX0kI6lCeKoshUhn5U&#10;EsP23bHrNzUc5POpXQfgu/c/wgeKEr/DQltNiL8kwN8RhJ/f/RDd3v8EA2hvh7/3DfT/1Q4G734H&#10;gw/aY8xHHWDIovsBVZOv677/LYYR6MGEuY/SPfWZ0nXV+5+fYsA/P6fNfR/zv++IrV36QOMfn2EA&#10;4e7OdTrTrndhDtyL9nk47bn+e99jPBV0zge/YumnXWmNO2Pahz9j7uedMfurrpjw5W/Q+6g9NPhd&#10;Qz7+DgM/+x79PvoGf3xAsGm7pYVbuqq+aWuo+5Wv/cpK4rd/vAN9Wv9pvdSgqzeZSiWwtrb2y9DL&#10;t/mlQKfsSx4TUUl5TdoaBFaxqqLMkgrJsZQcV5NFndZ8OHNYXUPaXualaoRGXWs84ZUuJulpoDIS&#10;MEl1BNp+0kLOYyLHVLYlx0mOs1TqcqyGUT21Rs7l6wLsZCrrxDZbTlVlUdOR39hqmzUJ+FCpeJhe&#10;ybFWKgKuo8PfpTSycd3BfK0f/6dYa02+NoLqrj92KcZN24Q1W6ywbJ2xcesJ/L946OrO7607cv7a&#10;sVNWhRlOXHVl/PR1mDBjvVITavDAy8GTIgdSBg4IoNIKKtZaDvDbrg4BWro/BGoBUg6u0tfJ9eTE&#10;0mLtr6M/j5+Rk1BsuXSXtI4kGignCWvv/tz+EJ50SmMNl9Kn3Fe2xW0MZo49tmMv7OmmiY39RqDH&#10;Nz/STv8THxDcjwjyZwT5W+aXP1KFu1KF+7z3uZIH677/HQw/bI9xH/6IiZ/8jEmf/kzYOmDyhx2V&#10;5yMJ38j3v1fW033vW4ykHR7/cUeM++xnjPn0J0ygms7keovb/Ul1/Q5/Eu7fCXEnQtyVyjqA4GsR&#10;YgNuZ/JHHbGA0K7/rBu2fN4DKz78HSs+4vPPu2P9t72x8LvumP7pr5j4/o/K75jw+a8YzRxb99P2&#10;GPxxO/T54Ev88eFnCtQ/vvsBurz7MXrwf3R5/2P8QrcxpP1vMDAgsFRMaSSUARvSNaRYalFlHi+x&#10;pAOHjocm971YW4FDiobuTB5Pgsr9rKgdc20tA4Ksw/yYCi8WWfLqIQS0N/e1HCdpLJNrn8Viv+1F&#10;kOMvz+W4ioIKcPK9cnyHakr/8Vza5mWsHBZiECGV7xMlHjl+yb/t9VB+p9ao+cx5l7b9JrHbdHr8&#10;neoy+wl/q/wWqSx68fiLa9Okagv8uoaLYThxBcbzHJ2xaDcWrT6auXz5WZqx/4VCS2tWO1qbYZqj&#10;5qygtTFhDhWpY7Dg+qRZm1jDrVNykBHjlrDGW8Kadbayg5WGEIGPYElfpLRQyuAAqb1FAeQAiyrI&#10;QRWopcgJIDW5wCifkcYMmWpGTWt6K+htwwilu0kGHogNk9xIWjvlJJGuE+kble0ofZj8ziGDRmH8&#10;r32xrbsGJnTsQWg/JLzv4nNloIUMuPgAvxCA7oRY8l4dWuiRH/6Ace+1x9SPfsbMTzth1me/Ye4X&#10;nTHjs06Y/kFHzP2kE2bwdQHaUOwv1Xokc9tJ73VgftwFq77thXlfdsbMLztB/7P26PEPqvy/qNZU&#10;7gH8Dk1uX1/UnUo/7f2fsOTjzlhHiHd/2Qd7v+qLze93xd7P++DAV/1x4PvB2PpDf6z5sjtWfvYH&#10;ln/ZDcu/7oHFX/2Jed/8iWnfdMG4z3+BASsPLX7XEIKt8f43GMNKZ97XXTGtQ1cMaN8JWrq0u7TB&#10;b0diyVKOiZz4kieLXRWnpBwfPhaIBxI6xVITEFFsgUu2MVwuVBnJdXS4n/WmQnfMQuiPX0a45qC/&#10;WquLkm3LsZClHAvJvZXKgc9F7WUGEqmwh+nMIvyitPOgN345dMcvxWCmTGosQ3nc9WRSwNGLCLLk&#10;7Px+Kv7oScsI8xLF8bUKB62/pFrSYj2O1p/b7kl3J5WTtjiGkdJ6zUqBnxk3Yw0mzt6ExauPXl68&#10;+gjrub93/EvXYFF3/TELp2nozHQggC08uM9kZI0eD5rUkIbMO0by4EnLoozykR0uI34Gs3aVE0Hy&#10;oQHSMkm1lFpYamSlNhZLxIP5Flp5TVRZXlO6KrhURgaJLePnNXkS9aclFwUWS/3v8cGsBAbyfako&#10;BOge/fQVxZdtSk0vl+wJ3EMGj8LE3wdgVeeBGPzpd/iBdrfjOx+jI1Xrl3epkrS30iqt8c5XGPve&#10;D5j28S8EtxNmfvQL5nz4K5Z82gVLP/8DK7/ohqVf/ok5hHjuOz9h5cddsfSLPzH7s98x6/PfFZXU&#10;odWeQZjXfdsHQz9thz9od2Vopw6V1/BjqvQnv2Lap7+xdML4d9tj+rsdsOyD37Dx0+449N0gHG83&#10;GAe/6Iv9n/XB8a8GwejboTD6QR1Hvh9CwPspkO8i7Lva9ceOHwZgy/f9seH7vljTrhdWfd4NS/j7&#10;5n/RFQtpzbd81gOnvxkM09+1Me6PARg6bKyitNKu8La/V/b92wYu6baRiypG8LGevvQtywAQAZlQ&#10;SXokis0KQJaDZUCOjHFn3j+IjzUN50Kbx38YgRmk2ToXmHL8hrXmypK7SsOUfJ9SaRPwQTx2bytt&#10;qeDlu8S9SePUEC1Jm6QVnBWxkk9PUSoPTX3abn6vhgDNCkVpJ6El1x1DyOU30y3ojV+oOIY+kprx&#10;XJKcfwTFQCoDafCaNm8XFq46gXXbrG6t3WHRp+18//uEjIbprz7xd1qeXToj5yYO15/VIrZFTamN&#10;pVaWPj6pAWcpDQ4GE5cpDRhibaUmlIYJAVlG/7y11Uquw4Mh+U5/9TGtB0azteVaymDmvspBVW89&#10;obSla4Hbksfyvoyblu4lyaHk5BNbLbZQ7GHv/nyPB0uuwOlDhe7FGlgqBKn1ZZCDsg7BHjhgBCb9&#10;MRRTf+qOPwltJ+nyeeeT1v5hAiyNVnoEcMz7P2DWex2pqJ0V9Vsl6keIV1BhN3zZA9u+6o1NX/bE&#10;Kqrhog87Yfk7v2KrvPZtX2xq1wdrCe/sr7pg2fu/wfL7YTj+hy7W/jYQ6zv2w+b2fbHx+z5Y+V1P&#10;LKTVnky1n/XuT1j9cRds/bQHDn4zECe/V8OJ74bi4Gd9cZoQW7RTg/UPmrDpoA3zH4YRyiH/Libf&#10;qSuAH/tBDUc6qOHQD6wA2g3E/m8GYP+3XH43UNmWxTdDYfajOiZ1G8SKTS52kO4+GTjz9oIGSXtE&#10;oQUg2lJWwnPUDDBNXR86mqOp0BOUFmU1LapvW2OTGkGT1mDFbfFYCGjS3ytqPHj4NCU9krYKZV4w&#10;Htv+PHbiruR4SsX7dtDOEEL+toFKXRSY55HkvZKTS6WidGUNJ+z8nYp9V1qlZynnlVQoosxS2QzV&#10;4DmhdH3J75HfQqAJuaRXQ/maWOsRFB+9MfMxasIKgrwb81YcwcbdNk/3nHD/ezR4jRgx7QuCM1rH&#10;cM5B7tQENe0pd6XGFkurNEiwqPOgyU4WuyL9fLJTpRFCgJb3pWaUA9m6I2VwPA8yD4jsVMldB/AA&#10;Sp/hYC3CqqhB61BAObBSG0sjlairWDqBWE6uvkp+JTnVaG7v7dU2khu3XiYnA0D6EOT+A0ZxfW5b&#10;uQrq7Rhe1vCiGlLDy0lKaz2662BofvI9evzrEwyWgR1UX00CPOIj5rXMNaeJXf64E5YyL934aTfs&#10;/KI3drFs+aInNlHZtn3WE/uoiPu/7oftX/fBhq96YRnz2E0f/YlDXw/AoXaDsP+HIdj+PUH6si8c&#10;vteC0896ypVJ5p20cfzHodjH99Z+1Q1zmWMv+PAXbOa293zWG8e+Hawo7ymW44Tv1OcDYPuVGhy/&#10;GabMZe3aXhdnvxsOm3YasOd2HX7QhkMHHTj8qAvbH7Vh3VEH1j9qwab9cFixWHTQhOkPGjBjJWDR&#10;Th2WP2pgZveh0B7BfFexsYSS+0eTx1UqvQFqPB48Bn1ZUWrweM3hfp47VB9ThujAsJ8m9NVGQouv&#10;abOS1qb70pIRVIatFbqcCwK2cj7QuvZS2jpa20HkOEtu3JfHVtyZcv6wyPGVilpSKoFYupOkxVoZ&#10;/MFt6zIn1hq7SIFRgzm95Mb6Y1ZR0Wm7DZa2nnc83rpj6Q6psjJ2QI3nkRr/mzJmW0fEY5LSkj6M&#10;lZOMHBNrLWnf2KkrMXXBdsxZeRiL1h7H2s2ms9pQ+O+KqVMXfTtq/Mo/uEO1NfVnHtUymJ3HnfVG&#10;JlqTuxGIIkoLodhVOUhiowRIUd23/XTDaGGkO0Felx0mNlo68YewNm5tWSTo0g3AbUnuKjXqQM0J&#10;fDxDAVl2sNTKrbaqtaVUamg5uAOGSleSQC4q0aq80r0k6vH2OlkZ/CHX0famle7DIv3RaszT5OQR&#10;kOWklFuJymwVQ/kdg/qPgMavPdH/3S+g/e43GPt+B8VCT2H+KzZ6/se/YflnXanAf2LDJ39i1wfd&#10;cOjz/orNPfLtIOz5gnnr571x8PO+OPrVQByheu5rNwDrv+6Jle92wuGPeuMM1dP4R6omi/FPmjD5&#10;aTjO8LHtT1ow+2kYtzMAmz/9A4uowmuZDx/4ph+OcVvGX9P6Um1NvlOD6ffqMKaCWn05BI5fD4PL&#10;t1pw+14X7j/owvkHHTgSZtcOenDpoAvXn0YoxYlAuxBoN8LuxvUU6Am79bcasOqgBYtv1Qj4MCzo&#10;roHhPPlFkbX1pSeBFbBSYTPXpfWUfHWQHE8qsjR2jeC+n0g1HD9kBMYS5rGDR0JvsAH0qXx6uoSI&#10;1lWOuWbbOSFWVgZt0NEpqZSMHJPGLBGEwSIIBFKHuavOaFYAPF8kh5bvlsdyXsnAIDmPhvEzurTB&#10;hlNWKefQcKqrAD5yHNO4sWsI7nJCvVQBX3PMXK7Lx7pUdEIs3y+NrGq6BJlOQa600h45VznnxC2M&#10;GLOMLnI5ZizahcXrjbBi0xms3WKxtg2N/47Q0lr96ejJa/aPm7Lm0tiJq68wh3wirY/DDaWzfpoy&#10;UkoOrI701xHIgbS8ythlHhQB9u1oG7kqRbFCBFsAlR3aOsCdtTMhFvs1gAdTcjEll+I2JPcRSyXv&#10;9SOw0iD1FmSBWKDt0W+EoriS20q/ppxoYs96iuoyl5MrZQTq1tbqUQrYchmc9B8rjV5UE1m39WJ4&#10;GZ/dOvRT6ZLiZwZ2Zs763teY/fGvWPRZZywgvMuY3y6nfV5HeHfQ3u76tGdrAxNV8iQhM/1eA6bt&#10;NXH860EEuy8Os5z6YgDMvlGDSbuhOMy8dTOt9tZ3OsP866GKMhq314AJ1dCaSmn/ix5sftHBQdrc&#10;VR/8jvUfdMbeL3vDuM3yWlNhHdprw+5HHVjyeyypoJZfDIH9l+pw/loTHoRYQHahKju3Z/kfAHZj&#10;8fhJXwHbTQohFuBdWcQNnG2vxe1RnVnB2P84HEt7DFem+pFGQ3VxTDw2ApM8lxxSBl+InZVjpPTB&#10;Ul2V27DSDRnqTMBEln6/98GfP3bCZC196NJyi+sRFyQ5qnxW22AhzxEqrrzOc6Y1N+b5xHNlIMHS&#10;UASgVSikspZ1lG4lnitDuWxNwaio0vDF3zCUii2t4kO0KCZcyrZGEdwRhksUeDUJuB6hHj6CAOtI&#10;Vyf/A89PGYst2+s9yKDVusuoMf05MBjPymDcCqryOsxeug9LN5zC6h2m29oQ+euHmv7K7wynbAge&#10;OWk1/8gyjBi1WDlgQ+S6UcIr9ligU+AkdEqDUls/raik0qopIPOxMlJHdpbseNqmQbRlkue+tVFK&#10;vyAPiEAqIMplcT36yqWHMv/TeMImVzTJResC5Rhl2hkBtUtPDR7cka35GFVaUVaW1svsDPg7JJdr&#10;7XaSXFmueRXbLeDKUgY3SN43QPJwKricqGpaVBmx7+IAeBJO+KAD9nzdF1u/Zl5LW7vj2/7Yyed7&#10;PuulgHr0s3448TVzVarkGYJmQVWzoQqa056e+KI/jrEYfzEI1rS9dt8ydyUsZ6i82yXH/bAHzJkX&#10;H/myv/Ke/y+GcO6oh2PfDML697tgG236GVYM9lRQR4Im8Hl0HAlPwuj4E4Hntmy/Hw67r9Xh+vVw&#10;uLN4fqejAOtEgB3aaSqq6/HTSH52hAKtZ9vSnaC7i3K35zZ/HKFAb0uILfn7bfmb7FnBLO2uCW0B&#10;gvtWQ1wT1UpstjRMDiQ80mApx1palAVAsb3ilpQGMB5/faquwTBD6PTqj7m6BhilJ9cf83gwxZHU&#10;RhRdclGBdpBU0DwX3lbYyno81nL8ZbtK/qxU4NJwxpzWcIFyVdRgaVAbxt9AIZH0TNzdAFbSIiRy&#10;GaQ6LbNcwaVLBZcuMzX+dm09VjjM3weqtTaWtfY/83zkdnvxXKHrxOjJKyk2izBm8hrMWLAD42ds&#10;wKwle7BqizEWrT6ysw2Tv35MmLXr4PiZO6A1ejFrqznMRUV1JX+lCtPOSP4irb7SECVQ9B/aCo+i&#10;bDwwMjhd+ujkQMtBlQYJpV944GhlwLyMzlEsLA+MgKxMgcoDJrArtplAKupL2OWgSu4rIMtBlmuH&#10;Jaf6uesg/NlrGA+WqGgr9FIxCJxvr6yRxwK9/EZRaKlwevaXyeKYR1OhZVYKeV+mnGn97bOU7xk8&#10;mOv/3AvLmdNafqeB498PpT0ehFPfDMYJLo8TUKOvBsGE8Jp8PQTGX9Hu0t5aEVgHQnmWxZLqeZqv&#10;mxByy6+Gwv4bgvWDHlwJjmlHLeymmst2jnzej0ARuF8NcIyVwsZ3O2P/xz1h10EbHj+PhPcvBvD6&#10;eZSy9Ow4Cl4sTh1HEDzmvgL5d4T8W214ttOBh8D+m8zdpQ8nwunG7/L8UR8eBNabS08uPQVo2m4v&#10;wuzF515cR+y17bfDWnPq7/j7mT8v76GFYcPEqbQqsgxrlQE70jgpwEgjlXL8CIEcKyWt4fH5N9g8&#10;X/Rol8dT7Qx1CR+L9CjIyDzZ96LqApwM+OhDaHv2G4nufcRltVbu0mOhgMzz6K2dlwpfjrdArMe8&#10;WGf0QkWN1XRmEry3/catubW4QU3aYw0qsbYMMuI2pMJ4e+3yIOnFUBN3JueIIXpRjXvzO+U3Sf4u&#10;2xJFnzB9DabP34Z5Kw5i0ZqjmLVwl2kbJn/tMJi67tvxM7c3GkzeCG2CrC1Xg4yar4AsFybIiCrJ&#10;f5Uidlb6FnlgRPXkPaVm5sEUiFutGCHmARZQZCnAtrZqTlUOvqwjfZJK94OAzG3IgXzbEq10OfGE&#10;kcdy4khjlLRC9xqkh1/lBuQ8QPI5OZnku+XEEpUVNW6FtNVay3P5jcqgEJ5MAraojDgDOaBvFVnU&#10;Zyhr9bHdhuEA892zVCpRxjNfDIbNF0Nh+90wxSoLuKZfDYGZLAmz5ddqsOX7ztLgxFxVGpvMv1WH&#10;CRXZ/DNu5ws1uLfThvf3hLmjPk79oI7dzKMPEGRH5qzSoiwNYaLQYon9CGzAT6Pg8yNh/pkQKyCP&#10;JMhU2E6jYEdFFlglFxZl9WQlIWorCuvO7buxEnCnensRYK/2I+DL7Ujx7kCgfyTwrAB8+Fm5I4Xr&#10;d9pwbKuA7Am0fUdtLO+pBXWNMUolLKPkpIKWCyOkFVhspyiy7G9dyUt5rORYDhKQCVtrN2BrF+Ew&#10;QqbNin2oWF5pu6Bd16IYaNLCCmwiBpL3yvEdoBzb1n5psdFyHsm5IZcdyuuKa2PlMFSXn6dNHsZ8&#10;dghBltROwJMuzuHSbkM7LhWOlsEC6MiAEVprTYNFGKrHNI/5tPaYxVRzSQf5+/jdouI9Bo5Uti1j&#10;GqQVW2uUOIbpMJy0COMI8+ipazF2xkZMnrs1x2DOgb/+5Y3jZm8bO33x3tYdQOBGjV/Gmo/Wmgey&#10;e1891p60rbQtku+2TrLWOmRSLkJQxuIqMLV16MsOl5pXDrLYGDkwrO0kv1KAYeWg1N6sdVsPvNhn&#10;sV4C5RQFSPm+t5WAQC2PBxFC6aL435j77yA7z229D9QdydY955BEaHQDnXPOOe7enXOO6IAGGjln&#10;gCAIEsw5ggQJgABBAiBAgAR5rmXJku2y5ZoZa8aSasoez5TGHtfYril7ZjTlKUlV8tVVWPP81rs/&#10;nCP9d64Oz2VXfbXz3l9/7/us51nhXW9eYbM+y0IITQSdH/5X5BfDuhz0ieLceJ4gly+WcDcgBMi8&#10;gkj/A/KcEkICLbxnrqrLXk9vE+t12RXJzY+eabKr8kcBNpHdj8WynyS12RXdXpG8vbqlwz7f1G43&#10;N3aIIeMOMFjuw2cEZD6bYGsAd39bn13P6LEXNtfZ5Q219nFG3O+/Lql+e0unPUzttx8zRuyRgHw/&#10;c8juwKoCJjL5voD8lYB8XX4yQauvBEpeRzbfk1wGtHeQ0ALxPYEW8D7kSBOQ9Rggw8K874GY+BsB&#10;+Z4eExC7Ian+uf6PG1k9AnLM2tuodNLYaNyQnFxnfEp8SBiOkklAHBldDsDHHMAAOCjFjgSnvBZA&#10;yqlF17sTcI/uErAYezaFCxVbBEwx1gS8MAjMF88kIOt5r36H7iAEzLoE0s4BMXKcrAXnSPZD56Tf&#10;priooUOf5fzE3p0ioo6+AHrqsGFyvqde8yzyt4mU8z9RTurVXZqn3TrH0dlDLq3HFk7a5MoZm187&#10;+8+Xdj43lYDLz/dvbu3SczM7L8qCybp5Hap83a4gg4pZr9s44MEuospldX3Odkx8QEJPJgYRS81g&#10;MDg8xjIzQB6sSLzuvpAktKeSAGcEZElnBo8F5JGhANj4vvjL7j/hw8rHySloEkOP+AQjbUVlTlhJ&#10;E3osoxQAbGRsOGBkDhgYY+MyTueBjG/Q5GlyVTBq22vEktmd8lv77OrWmF3d3G7X5HdeT+2yqwIo&#10;gaerAjLH53r+cwHws00d9oWA/JXuw5I3xMowtQNeEv0zAZngEiD6Un7ua1sk0zc12DtbW+3tLc3y&#10;aXvtu6399jh10H5IH7JvYWLJakCJtL4PowrMMPYNSeuvBeQ7AiLABaDOtvqOu/KT8aXv87yMxsP0&#10;QQcxhzM8IOZ5ffZb3u8Bsi4xvJhZBog01WH5yDFdW4Bcr7Ho1MSGvZj41AIwHwCe983SeDqI3TCH&#10;cWdFmXfm0OcIkmIoGxqlkuReuVQXuOr0eYKPGG1UFWPhCky3bgz0GYwtbYG8mYAkcr3ut0mmdw7s&#10;FFMfEHDxizVfxKZIfh7jxyP9iUz3ioTwd7v0exSJUGtNThsyiuq4cRNrNR8Jwsb0O/yP/VP7bERM&#10;vLT7gq0cetlGt5+x3rF9NrNw3JZ3nL6bgMvP929p3yufjq88awPTB6x7cKf7MjFZMypeCivjvo6U&#10;qGCdfIt6SVUPXAjALA8EyAxqA6uVNAiRlQ7+LaV3upAEFjRYAJf3+ADqu7HAvA/mDZOC7yEARlRy&#10;PgC4CV9X/hiD0DJpRaXtVlXX4wNRo+8HzFhvjAvnhRyMwEvfZe7D0jwG4K4aNNkio9LM5BPj0IZm&#10;p76Dzphfuv8YE0jb7Kb8XEDkgaskAVNMfE0M9oUY+AvJ5hubYvbFhg7J65jdSQmylzwuoCcABqiv&#10;6/34rPii+MfvS57jZ9/Qd8Ke34mBv8/QodsHktcA+a6kMhFnZPIdsectSeEvt3U5iPmuu7C8wAmI&#10;v8b3RYLD3shqvfZADP9Arzsri+W/1Xc90PseJkvCJ8tPTpY/rf8T43ATMAvIh0pj1qprAFtRyBFS&#10;PmFdL48JEDFOkQKjaIfxBIyML2OB6wUw+JzXF2Do9X3klQFyrRvoQT03J1ZedbAzFhhWxoY5ApDb&#10;e2asZ1QMLBamVt7B2CPJLckMWMNvwcTylxNARm5TYUZBEsoSg8I5cESNCGBhDDj/CxWFPM/5YoCG&#10;5o5IRp+37esXbenAZZteuyCZfdiGx/bYwtLx/8/U2r78gJif6d/60bduze66ZKPzR/VP7fALhEVD&#10;upYRKIJ9u2dkpQU6+RYAJgSTYFxJIwZRFwhWRU4xGFhYgMqufJHFjgrvkdaRVWdCINN6JIdaJJdY&#10;whiTFPIChGbavGjyMDlk4fHZ6bVcUtmpCRJ8LQajQefF5ECSh06OBOQSK6Z0vqgHfGVv5Kb/ieL7&#10;Okk+DIT7/GIaujeu6/2fFvR7KuemQHMLliUqrAn/hdgLHxgQA8ybSWLuzfJZN3UmgBzei796M63b&#10;rgm0n4nVP5F/DTt/IaADmleeqpGv3eQgvi9QAeDvckb8IIpNYOsb940DkAH0bUlposw8Rk4D1OgA&#10;zIAX1vYjwbxIbkCMcfhWzz+Scfhe342E/5bfSLD8FwTQZHiIWh8o7bDOjjHP0zK5e8RW0SJ9HntT&#10;PY0Byw4BcHCHiItgzAGtxgQFpseAhpxzh8Ytru/oGdtl8dF1gRLjLfdH40INNbn8yJgD+LDaSfNK&#10;fnXP6JoDuXd0j14LRUZ9Y+s2MHFA37+s91DEgYRe8Qg0+WnkNSREENNXNzlgRSCaa9xSkgkru3HQ&#10;b7mR0f9DRL1H3z2z44wtCsDbd79gC8JE3zgFJqu2feWEzW0/+H4CMj/Pv6PPfnJnx4E3bWj6mOSM&#10;pIbkDD4H5W/l9ZKlDcG/BLz4mgxExHD4oRFgQo8nLDVApk8xO93Lqgq8DLyzsS5oNPgurQWoiKHp&#10;almt7wdgtfrN6kQKynOHmjQuw5tGragi7sagoTWkrwAuVh0pzn1+m0AX58u58ZhbzpfbZqw3Ppae&#10;5zlATKpqRUC/UtTnDPel5DABrLti3Ttiw1sCMv4kQL6B3N4ocD7TZreTBAJJa567LTYmQozEhj2v&#10;6/1X0+L2KSWUAu51Afy1lGb7VMD+RqD8Ln3YHqXBloP2KHfU7mVLUmcnAlaS2N/gK4uBSS99zXOw&#10;LlIaAAPkhHT+VoB9IDBzEFj7LlUsnGBjJDbs/Ei3jzEaun2UNWIP9Jukt75EXuvcb2R026GidusR&#10;kAFtbCAUWVA1BYDwV/0QK3rwy1vu/OupyVDzLEWWeD/PO2AEVvxsKr3CSiiNvcYbA+EVW5ofAI4c&#10;MnIalsZIPHHLNFcgCeZPvE/g9ki6fkfuH4soWOkEmMOiDco0Vx3gPcO4iqsCOAVJYdEETF6leVav&#10;73Njornq28BKIfTq/bMrZ211z0u2svc1m1t9Xr71unVoTo9N7rKp+b1/Nz45+XNthG9/tPfkB484&#10;8eGZk9Y3ud8jf6F8UoAS25ZWszNf2NQLposOwEIPaYDLQXNyJDe+KgCP/CAA6EUXGhyAHElsfCMs&#10;MYMVWD0wJ99bVdNvjWJkPs/E4HVkdmX9oOVLXtNgnogzDI4K4Lvwp93XFiCDgQlA5tyox+Yx9zt7&#10;V/U6gMeP5zeQXzM2H5+yj8qH7LaY9ZZA6XlYMdvXAvJtMeJNsZdHeQVml7pibIoyboltv0ju1GcE&#10;ehkBz92KxQHJjfRuZ+bPxdBUUb2S3CR53ups+lBAfShAcXs/d9i+yBBDSuYC5LsCNSkootawMiz9&#10;QO95kCO21uv4vUjnBwIyTP5Qx30975FvvhfwCriPdP+BAP1Ij/HDf5Qf/lhA5jf5HgzUTYCc3mUH&#10;81utTy4G1VJU5rHIhdJaQOm+ssYCIHeQ4pGRxm/lNSQsygiG433hvQHgznr6DoKdAI3rzPpk2BMD&#10;gWzHACB5iXfgn2O0MeYYe9+PeWRN57QuwO51YCGdWXPc3Klz0DkROEXmw8L4yx3EeSTl+yb2WlxE&#10;0iYAA+gO3XI+kQtQKyNOZR+KEVVI/cTi+vO289DrtvfUhzYyd1afIXc+JaBL6g9u/8dTcweaEsD5&#10;ef09evToL+88+tZfg5EnFs54+on8XOi0IL9YACmu6nUgwF6AJAp2BR855G5hP4AbsWEoyghpJYDr&#10;PlVCemNxIxamqyG74bukooxSAw0ICZI0S17D3kwUgAobw7yFFR1W0zygz0sutSDF+D7uhyg350jQ&#10;i+8JyiEEvQCyW3Z9ri0u641V1rnyXgIhU11T9k7FsEDL7v9xgVG+pwAHw/Ic+dtbAiyR6Jti2y8p&#10;h9TjLwGxAPGFHgN6jyYnjAABJXxmgPxxaqe9sqnersv3Rla77ypJ/X3umEA64tvPvLqhzhnyPn6y&#10;wHw/RwAFpA7kEQf8PYGZSPYTP1jveZg3KjDL39bnHgqgjwToR1nD9l22ZLtuAfV3AvSP+OI6HupA&#10;Xvv/yv8lI3Iwt8k6W0c8ugvTRkAmYgzgAHJ8kM4bYQED7lbE1IAR5RQTo8KyjBmggalDxJm6BIGn&#10;jQ4hkunMB40tVX/0sa7TvMHQA9wOvd+ZWK9Tn8Aa4ZZOSWWBlFTT4NQ+Z2F+l9uugZ16PRiAhnbS&#10;oGRH+DzSXUZe302ZMIsoXCUw7swD/T9dciHj5KNlIAYm99neE2/asec+syPP37DZ9cv6vylCkcJs&#10;H7W+oWXrG145kYDOz+vv1Kn3f7Hz8Jv/ya4j79jE9nOeb2uR5UKGtPcjr+cE5J4nzAYoOABLrA92&#10;pYMHbI0kZjAIXIitxXSwMwwcZJL8XKy1JolHOPUYlg4DFqQT34WcAoCkLFpadPhnZ70ghPdjFPJL&#10;W6ymsc/zlS2dmkR6Dz66Vwk58wcwI7XdH0tIagwQwO3U/xYTs3A/KAuxcu+8jcYn7Y3KEUlksW2a&#10;QCpWpuACeQu73pTUBsz4z1+KOW8TRaYCS695BJhCDX3ma/megP8B8jdhBPCvP9raYa9srHd/+uFW&#10;sanA+Y2AeV8g/KBowM63Dtvpul57s7TXSzdh4m8F0m8F4Ef5ozrGvIjkDkydYN+HAuNDfc+3+p6H&#10;eg0gf5clQOv+Q93/VoD/Xp/HB4eJ/yR7zCU2TH4X5UAOWv/fV5l9dji3xWK6RiggAIO0hl0BJwAA&#10;lGEF25J8YQFRB2wLoHidg/f+NisD8Li+i5VwBKYaND+GJvd6/jd6P7+Db804UiXGb1O8QQCsVYDs&#10;kpz2CjPvcT0tA0OZJ+wuqS3g902sy5eWdNZ3NQu8HWJfYj3IbX67HvUm16lF5xtW2NGFZEwGQ8oC&#10;yS0GB8QTi0fFxALypat25tWvbcfRd61n6pBV63crGnrFyEvWM7Dwt+vr639+u1fsPPHhxj2n3vsv&#10;Dpz9xEYXz9jw/FFrhyF1oVrFuORYC8q7nJGRs4CBRQmAgCNsJ0LqB/bEp6H2mq1CaKNKznDO/VjY&#10;l0Q/QOaxb0kiOQZIeQ0mBaQUBjCgDvIOTRSxbZNYOAIxhfa0ri2v6gwyHSZwlk3kH3VwHgw4IEUt&#10;cN6cH4YC0GJg+F3AzWOvIdf/Oto3Z69VjUpax73yySPE8juplOI5FigQCEN2+6IEvYeVR3fll+JX&#10;8x4HvZjcgawDn/W22Pm2nme54RtJjc7Uj5DGAufdghH7KL/fLgnExyfnba6iyZ4bmLbPxBa3Mnvs&#10;AQybJyDrfY8KRp2ZOSfYlFQVzAtwv8/VfYJmYu/HAvG3YufvBe5vMQa6D+B/EDv/mD1qP8DI+n2U&#10;A8E5br/K6LXj+W3W08zYSW6KFXtGaEtLfXSI7HrNtADKcx5o5LprDCIgO/P+VjonBCIlSyXTWZ9O&#10;UQnMSETZW+zougf/G8II38et13NLnTEvMLi9ktU9o5LJsK8UAQ0quF/bGuQ5ATPq/SnyoMCE84n1&#10;4csHg4Iy4Jw4GjS3cBdJPXFE7Iy0HhWYl3ddsN3H3rDzL92yEy/cspEdz1pD75xVSQGyyXtb+/g/&#10;aWubKE7A5+fzt+fU+5sPnP3g7x04fcWG505ar3zkFv3zJOKppKnVYOSXdVpxZZeDGECzOB9QwL6w&#10;MWDxHkxiQUANgPA9o4g2/rCDlAHWfR4DTGQ3hQH4Q0hmmBlA4jcDZuqzuR9K9yZ9kPgsvagLilvE&#10;yLMuyzx/KYPBazCzS+gY0eoQjOM8ow3DvCDEzy0wPfeb5BfSDK6/b8ZerB62G8ntksuBaQEkB0AF&#10;tDCzy2yxMsEtL7UUMKljvo3fLIbGnwZsDwQQosiAGOBfkx/6ZnKzgNMv8I3YtwLyNwLnlbIxO1IT&#10;s909gzZWUG2HOvrsDZ3T1a3tHonmfQ/zJZMBpkB5X+CDab+Vn/tIr38vID/OGwzMi5xGVgvw38sA&#10;OJCdoSXhc0bFysP2fZpeT5ds12dhdlJZtwXkE4UdFqvrl4EVQAQ+fOU4MlfXmMkOIDwdpQMAOaj1&#10;OiWdADAKikUyHAbnM6SRYN0GGWZYPEj1VY2bAKc50Te6R+4cjC3DjBTXc6gmApfemkegZEUWyw3x&#10;c3vHWOe+X58nIMd3yw9GYcllIiJNmpRALYE1vi/4xCIEfR+v06PLb/29UpF6HlevV67E4o6ztrz3&#10;su0//YEdf/GGrRx/y9rF+nQAbZCxjXVO/YuurqnJBHx+Pn+HLny2ad/pD/8uQJ5aOS9GPmZ9U5I+&#10;47skUUjGs5fSgJVWdztAowopGA8whyh2WITAY0DE+wJQYMngI4cSTvLMAcgRsNnQ2hlZgMUq0pUR&#10;8DMBWNfs/pP/Dr9BAGTBGprHA5B7xOz6DQAOy/M658N5sLMfDfhwA0KqLKTMOHdcBHLJMDf3YWw6&#10;TtBB8kxlv90QcwYgSyYnotCkoPCDifRS4HFLgEV6w8DIZ8/nAno9viuw4d8CknsZAchUY13P6PZl&#10;j6SRvhMzIpXv5+p9lTN2tmbAOrPzbK68znaVN9mF1Br9Vpfk8bD7xg/1vohh7wt0gPOhGPmx+9hD&#10;9mPhqI5xAVZA1md+EPgfC8h85qHO5aHe54ytz3wnRn6UHnLW3xBMA8g6P4Ac11gDzDhLCaWguN6s&#10;+SX67AEtMS8yGHD8NtMBYpi7f3xdoFzT+2Q4E0CO1hHDhqxL5n0wNFVVBFW9zFIszfcTUeZ9HT3y&#10;ozWmpBQBWqvmBUVKTXo/YMZ3bZRhQGL3je2XH71XhoXUKYE5qQidAymq4AZo3un/gKH57krNkSrN&#10;BdQcxoPUJnGaue3HbXn9gq3uf8kOnn3fjr/wue0UoPumD3k8oFas3NA0KJdv7Oe3GurY5bvP7D/7&#10;4d/ZpxOe23XRxpdOW/f4PouP7Za8kqMvkJXV9OmAhUOzNFYjBRaNyiuDDPL8rYAMeOgwgX/DYHAQ&#10;uMBHxsJjtcOyuB0Cc1hRw3sIWMG8fF/wqUM9LyzLRm3knhlELHt+cbM1tmqQ9T6CGshsX5Koc0IZ&#10;YERcNsvIoCIiQ0Pwy/0sDR7nVN0Y5LWzvSbnmdoxu5EKSLtcOsO+gDMCMH5ltJAf4H6VQu0y+V2B&#10;GNBzK7Bx+OIHAeVOip7X+1jV9ObGBn/fYwEZhnwEaxZP2BfV03Ywq87GNqTbwc3FdjOr1x7n6nUC&#10;VZLEAJpo9LcEuHQOgJjXfsiTz6v3fR8FtXhO34vEdpkt/xuwBwAP2g96HVZ+nBm+02u5MUQyDGcK&#10;O62jpkfXfVGsh3wVI8PMBK50rZj0jB3AAnReXKHrSv9wVA0SGfYl98x7UFzEQ1xuy1dFfjso+Z6E&#10;bx2CTkj2FQcZRrtNjzEgXrSD4RUpEGBr6Qq+NI3+YOEWfG7NGzqvtuloiRFABeiLDkza4MZFRvjX&#10;Xf2JtBXfq7EmboKb5zUKAF/vHZbvPrVwxBbXztr+46/Z8eev2v4Ln9vw4lkPxpXVxqy2sceamoav&#10;JODz8/k7duzjZw6cee/vHLv4ia0efFlAPiN5fdj6Zo7oohFIYsniiBiZ3elHJatllVwGa1B04ckx&#10;UyHlPq8uUIhos2Z4Rf7Nii5uqK3mQmEdXT4BeAEO4ANOvg8gO6D1HYCX5xlMfsMLBASyNiaHBqxG&#10;780tbLDGlgG36lT1RMaAJZFB2ge/OCygCOAlzRT59rA1xogWvIHFp6xD/++Jpin7LD3ujAuIWctL&#10;QIhVRQDXq6oEJHzL6PE3ekyu+a5HrEMdM2xM5Bn5ejdZEn1Ll3fteP2ZOn8vvur3HALi9wXjYkv5&#10;v4Vj9mXxiN1FRkfAFAgf6v63us9zpI0878xrgJXndQDMx5mSzWLbH/VdP+YI4EhpDn3ue8Cuzz2m&#10;SMQBHYCMoaG6jBLP09mt1t3QLyCueDSXSHPXgIAoBv1t2eysrLEI/qVcGB2ADfnK+JJCopQzLqPr&#10;ze1H1qxbAAf8SF2+JyaWhiF5jJ/N2mbWOLOSCUPM+HtTfIGVFBN11iz893MQ6LuGd+u36Kw5Kxmu&#10;93XJwMtnxui7YRaZMAcY1+r6EXfp8P1rpebobd5QP2hdmo9exyAiQA3i+/eJyWcWj9jCjjN24rkr&#10;9uL739v2g294VVpeRZsVlrdYQ2P/X/9Lfyn+VxIQ+nn8raxcfmb96Jt/58DZD23lwEs2uXLWpnac&#10;t5HFExoc+cr6J7FaRICJCoce01wslheOeO4WgAf/NORuAT+5WlI89EPiMYzJUjImBEBGdkXrlzEA&#10;gB125nscyHocotkaaD1u1eB04At3S17ptqCk1SqrO33SNLaTggrBLs6tskEA16QCuJHUBsjetoao&#10;pc4xOk+UA6yNIWCh+iEN/Kd5pJ/EyAS0BExflC9wfuVszJJAgRXw6jlKKKmsCkAOywQBtwMZ6QqQ&#10;9V7AzlLE15Ia3ZcGeIDRmdaDVgKmQPpD7tgTEH/PIQB+BzMjjXVLdPqBvpP38P7o4L0A2Q+B1MGr&#10;z/j3wdC670wsEIdyUMl0PX6g36aoBCVxJqfdumWIvQmAmAwA0xGGMUMiR2DmlgOGJbsR2jYF6QqQ&#10;eS9AZ+kqjNzJ5mt6P7LZn098Fh/b01gaTxb/s2NEe5/GnLytPofbhbEH7CxugZUhAyq2CH7RpIBV&#10;Wmw0B7FAILSDAsQwLiqMMSbGwrx1hheQq+XG1Nf1G1vykn9m/jHXelyBLNvU/GFb2XPJdh151S69&#10;9Y0dJei1esGK6gassKLV6uq6/kFTZTwjAaGfx9/+/W9t2HP0nf/DIQF5x6FXbH7Xcy6v+6YOijUF&#10;OE10LCIXAjZmEzTSAlwUX3ggQAM2gODgduAQlCJJH0BKdBqLB3C9/lWD7RJLn+E7uNCAN/SFCt/J&#10;heUzsKYDTs+xsopCgAaBnch1cVmrW3bywlheviNEwcWu8pEBMrlpH+B2/HrdFxujGmjAjrTCUAW2&#10;DsGbPfr8p2VDdvO3gExQi2DVbfxdyeKwmijUQPuSQR2eP6ZEU0BniSDACD5yiDAD9luS268lNzmQ&#10;ARIg9qIQMaJHsUknuSQWSKnAEuBgVGQzYOX9FIVQYolsppgEwPN5WJX3EESL3v+97sO8PCZqjTT/&#10;Tu/7Lj1RFML36TkCcjDyc5LW8boese52X8bKtaW9E8yLT+zrlHXAtpFMjokdKZWkFxZ+rstofcZX&#10;QgkkAINVRTWaB+ViQS/5lIHgWofSzxBV7hUoWUNMMIxcc6jYm9V8GrEa+bMNmkusM/bgldQc9dYD&#10;E3t9TrjPDJtLrSHFq9leSHKftfTERVBkBGiJUldqvpVxX/M0BEIx7ARe+V/YXkZ+/shOm14+bXNr&#10;5+3Y+Sv25md/w3acvmIlLZOWV9JspaXN/6iurrs+AaGfx9+FC99sOnj8w7+75+jbtrj7ok3I4Z9c&#10;OmFDcvAbu7bLNxAYuhatVAAurei2GlklLjJAQxIH4AFAFotTeUWnjjmXRR4VdumkQdf94A+xiioR&#10;BJFlhc2jiHWjd24MuWUYPeyRi1EQo2vCxAbWrFFAbuyYl9Tv8YvKiikMDUDkd/ksxoQB9OIUDSiP&#10;o8IQQE1wiyj14Pi613jzuLZlWBN00pZ1bh+WDtl1yeBbAmPEyID6y3SBWnLbpbMOr3EGgNwKDBSP&#10;3GUxgnxoAloUbRBIerC11x7qdUot30pp8dcBGUBygMowsHzRWRgm1S3A/B6/VoDlPQ5MZ2XAFyLR&#10;FHX45wExoNdnA/B18H59D4EtCkEwFPwG7OvyW4bkewHawYxqkFp4rqDNuqtjmtCSmpKYtNwhUgxg&#10;GS/GEXXGGnT8X4ANAxP5JZhErphG8fi/+KksXeymFpq0k8bGSyP1XqT5E4YXkJkjrQSuBHxA6i1q&#10;E3OMuAkbCPA5mgl0CvCMc6s+06nPe2caye7QK10kIeZuEEO3av4169wpIgk7l9DYYNlqRBaltYMC&#10;+aTGfNznF0RE66jgKy9bv9yAKd9I4ZTtP/KWXXrtjp1+9Z61Du+1jLw6y8mr/FdFZU0/r86ae45/&#10;tFUg/q9W971io/PHdBy2SYF5ZO6YgwYgt/Uty4oNedqnQRKbmmgHrliaLg+BkYNEwcIFUPE45Om8&#10;CZouEFaYW+QZso3Alw+YAx+ZLXbUAOEXdci/bmqXNNbv0c0j/AaDKjaQdaZ/V15pk56ToZDljgae&#10;9wHiIJ1DpBoGxgIHn0kKIhEM8wi6Jg/vqW0Z1ESZte2Sle+WD8ufpf+VACyZTN108JmDf0yEGqkc&#10;gCzGRWqn9PgtlVaeqtJn78LeAvEDvcaqI9YX00yAiDhM6X4uIAVkMLAOgPd9hp7XfYDo5ZfIXwAr&#10;n/tRNkUeAch81t+fkNR+q+/1QBrvF2gj1o6A/F2a5Lu+/3Gavp80VPQbuUN2qajDeqpiYqVlG5ja&#10;J2Du8Mo7xo0x4xYVE5RMABmGGZDRRdWBqfcBVI98ew54l2TwukAVAlsOSL0WMToH8RLiIPS0hqXJ&#10;RDCmKDIYnb5rMG/30B6Ly3cHsLA3y20BZz2BVc2ZesnsWgG1XnOIBRseoNPcwi/GheKcKQYhYs15&#10;eq85zReIiTkbw6fX7/eP7vKFEyu7X7LdUqlHzr1nL3/616xv8YJlF7fLpeuwqtrYYgJCP4+/1T1v&#10;FOw89Nr/sOvI6za7etbGFg7b+OJRMfJhgW6nQLxq3fJdGsSC5aSgaF4n1kXyRjKYi4WsBchIZS4O&#10;F82BoosJaAcmdvutB7v0WSwy4KOlT2QVfYd6XWi+q7mDNJS+U4MMW7YSACHlJX+2TixOJDq3pFEM&#10;S2pJfpS+i9/jt2FdAl6wMTKbiiACXAA7VHwNWZXADdMjAXlPe48stthhpn/e3q0etS+RyGJdJDUg&#10;ZnnilwStJJ/xkVlf7OuAuY8PrPfDdtynyivq4sH7fAHDVr1fIHwno8NubO4ILCkQ4adGjBsdAM8P&#10;ZDY+ct5YkNw5gE7yGxBT9CGJHTGx+70CKgbAmTnxHJFq/G9YG1+cqi5A7GDW4apA732UN2yXS+PW&#10;VxvXhBY7De0IkWUBKLChVJImuQch5Y54MAqjLIDyGkfkP1P0QW6/HxBrDtFvy9d8C6yu0PTeqHDE&#10;89L6HhZGILvpotkuac+YBj9ZEl9GAvVGswtaUXUO6XZ4jw1OH5GRIOhFJJ3mkKRKWb9OwHVIkrxf&#10;KrFfRr/XSYdFEuWNfWLkHvfDeeyVgJo70S3zlu1pphZP2uzKs7a8/rztP/aWvXn9P7K1Z29ZZnGn&#10;VVR1WFll274EhH4ef0v7X25dPfDKP92x/2WbXjljU8snxMYHdRwRiFckU3QRB1g5suKrjqrq+yVF&#10;5Y9iSfXPA94gf5HFId8LsIn+wbRY8VAgQBBj1icFFtjv6/0cwQ+e9gYDGAcPkEhat8YkuxK78CGj&#10;mvmc3k8embRRQVmHsy0pMg43HvodD3YIuEwA0if4wDQsaPJeTcFnwj8KlWikMEidCPBd0zbUM2uv&#10;1477gntYFUZGTpNDhknp5gGYWbzPIn7vuiGwcJ/aZ2qsv+K95Jz1Ofznh3rvtwIy5ZVvp7fblQ1N&#10;9iilz4EWijoEuAjIug+LhootgDwiIEuG6/guL6SrqPZ6BEtLEjvwBUTe62zMgQQH+HrtsQ4A7oDm&#10;dwRogPyjR7mDvHeJru99qaTbuitbLaZr6Buy9RBclN+JsdZzjKWPo641EpsoL+AFkBhpgAj4a2Rs&#10;mSNU4WEIyEfDvJ7t0OcdyCyE0PsBNOWVVBB2Ssr3TKzLiKxofpHtkFzHoOgcMMJEtGH3+Mgua9Rr&#10;fVMHbHDqsPWIpQcn9uu7l51I6FrD5n7elFHzg6WvVfW9mgPDVlbXKzexS/NP5KF5wfs5V+YfO16Q&#10;m6aUs49OIXOHbFwSe8fel+zsK1/b+St/w/JEYnmFNVZQUnM4AaGfx9/M6nN7dsk/Xtrzgg3NHNZx&#10;ULJqr/VP7pOsFrjEkqzjrG+ftYKKLiut69Z9AVaAq5TEZscAr9bS4GLVSEUxWFx85DeMzASIOkzg&#10;AwFmZA8grmuCKYM0J6DGfQpF2Kwrhp+swemUKkBm8RswbqukdVt8WVaWARt2WRfJNQ4YNopS4/sQ&#10;2XQWbujVa6FMk4gmvxl2VCCPrN+Wle4WuF+on7Cb6TGX1AAZQFNHzWonVjrdEdsC4LCUkCqrQY9i&#10;E7XmOfLElHL6+8TUDyWvHcjymelr/f7TDfZ424D9KJkLWz8S0B8hgwWyhwL+t4DfQSr2FRAfyH+l&#10;LvsRoM4f89/7dpv8ag4x+3diXCQ2oIVp8X0dxAK1+8r6LsDsATZ85FT9dpaMgl6LpPxDMf+rxb3W&#10;X95i3QKwM6EAyDi6rNaYAECPcWjic3jcA8UjkMKsgJONyDGMNOIjkMgGayy+8ECkxqFX7+P7WGtM&#10;EKxLtxyoIRY94KcGYxwMPOMdpQwZV7pksh1MtQwzeeSeIZrPL8iI7LQYzC/3i95dRNJZo0x6qUbz&#10;qrpuyINdpXV9YugeL0yhTJQMCvMyNCig9JSY0JQH5HrG6Z293xZ2nrc9x1+3l679dasd2mtZ+dVW&#10;VdF4LAGhn8XfH23f8/Kd/ac/svmdF2xg+qANzhwQiPcI0Ae8mLyOtI7+uQ6BqqSm3/Ir2nVBdGF1&#10;gauR1lhegcdltdg4RKDJ0YaqLgYNS92jQQZkBLoANlac0H8koUhPhcELjQZcrmMd9Ri2x3fGYGAs&#10;QpfFVQ0I65VH/HuRdEG6cT6wfViBxTnQvcQDXpJZ1IIjqQEz50l03QtR2sXisXHrkM99sWnSvgDI&#10;ktQwMdIaIH+VqLf26i1kc0JiE+hyv1mPfdkjh8BM2SY55PvJ3fZtil4XUD/N6vbmfI8BU6qYUiB2&#10;xuY2AWYKPsLqJQFWIHwoA+ALIpDLAiclmCxT5HPfJ3xr1h77WmOBG6B+D/O6fCZnLIAn/GdnZb0H&#10;ILNWGd/5MfdzxuzNoj4bKmn1fZ3o3kGvNcYCSe0xDd36klLGQtcsLl/aXaTEmPqKJxlPbwekMeqR&#10;H8t+SpRjNjCPNBY06wOcSHO27GHusPKN+UM6k3FmfBnnIHeJmVAjkGgtJVZG2kdqkBRSkxQa59U+&#10;SpordAzxaLrUAGBmrnLL+gE2Wa9q6JMCmLEaERJz2GsaBHwi4VSaUY7Zqv+jZ2yPN0SY2H7C1va9&#10;YK99/NjWX/jKcsriVl3ZfjKBob/4v/7pMymzaxf/m+X9r9jI7HFvODYwvc9G5w9JZp/0yCWBLv45&#10;/tGy+kErrIy5JGEZGq1EaWuKPCFNwIV3f1cXHzmMNWcCsKyNWwY6FNoH3xm/lveHmmwCUdRBUwkW&#10;FvwjhbzbpQaQ5yJjUa+Ba4svWVm1/HXJJgIYsHxkXWFjQAzIvaCAiSELXttMYUgC1GJoDATdSDjX&#10;5k4xtYCMP32mcdyuiTlZlsjODRzBTw711V4QItB6fyyBzyPWCUAD5ju6JU1F1Zf70wBcB/XXn2X3&#10;2Jsb6p258ZM5QrWWDoHOmViHV2IBWH0mYmaCXh6F1n2X4QIhj3nN2ZXgFf2/xMgAHGb29cf6fn/M&#10;Z3XA2j9IVhNMg6UfIbElx98VkCdK2iymMQpARhWFhQdeU51QVRFwMZ6R5GY8ffkhzKqxAKyMP6/z&#10;vqDCZh2ALE9tkBJrZf8vzZUmGVqX3pCC3u/rj2XoyQ1j0AlAsR0QgU3y2qxUIpNS3Taq+TntKUWq&#10;y+Ijy0bfbAJgpKMo36TnV62MSKX85wYMgOZVfUtoJom6wG3g3FAfBNFwKdp751xd4FJ26Pdmd5yx&#10;5Z0X7dCpd+39r/+2tU0ds6LqriMJGP3F/w1O7W+VU/+PF9cv2djMSRsc228DskBjcwdsYdezYub9&#10;HuhCdlBBhZwuqOj0gEK5fA0Ogk5IaJfJeh0gIo8YeCYC3RejlTBECSnhBLj0YKpp5LMEJdjmpc8q&#10;ZCgouWNSuP/izI8vgw8s46HvAMy+1lQXnbx2aVWXGxCipEw6z3HqswG4Iz4BYNyw0ikEvEKum9VU&#10;oTsJVWict/eFkrw+ron2SSYtcGLeBoeDFU2wM/6yN4EXKxOx9sZ2GQkgO7BDU4EA5C7PK0fMTU75&#10;s6wee21TvS9xhEFhRZfUsK4YmOcfcgjYwQcWON2/1fsEZAJT30lm00QvRLYFQoEYefw4VUAVGzvA&#10;9V6i17Cws3G6Dkn579PlG2fwXAiI8fp3ADl3yD4s7rOZ8lbrjE16MUY3fbYEGMAFiLlFTnPwGIaO&#10;AI305sBlAujI5NAPGwaf9A30/HV91mMZGqfuwTVJ410CLopth88Tvhv1hm8Mg6Oaoig5xoFAHBVn&#10;+O7MiY5+3CrkfvB5+W1SS/jYFJpwzhgPNsDn3GoaNadkRNioHULxbYrE8rTTpSSVec7/xm9wHn3C&#10;w9T2o7Z957N2/Oz79tpHj2zuxEeWXNi9loDRX/zf6NTBQzNLx21u7YINTR61QbbKmD1okzrxhV0X&#10;5B8ckWXarQsUrCqyOKuo1YMFIRrYbbTLBQSwGmDmwgHiGAOLdNJjPgcYaeMTgE9Qa9Qq6no8sljX&#10;SifMYbeO+C1+8XUfScR3+PdoEGBQLDSSv2Nkl1VocIqru/x530JGzBvA/pugFlacddNIaQ4AHH4/&#10;pKiYIL3DuyX1ghFoFrjX5fd/ktcr4HZ6T6ubgFgHCx+IZH+dST+t3lDAkUNel15ZAqtA7IUiAhkH&#10;a5PpGAKQ6aNFS54bWX32yqY6zy171DjBqFFqydcX630OXKLJ2WLMKLLsUWwBj4i1zsOLPPSaF4MQ&#10;iQassLGe/17vdSDnjPryRZ7nIO0FiAMj40PDyvrunEG7UtRrc2UAmTw7rCZ3qDMEsziY4L9ZaBAq&#10;vrjPLY95TzDCQRmxbtgXN2gM6Pfmqkzv43VAFBrk7XD/mO9BYgNkT1FiAATIYLgD+BtkYHG9uE+a&#10;k9cjn5qD84tYlhVOVZpvNZoD1Q2s2guNGMur+626JnSSqW5m8UQoHqEQhXN3Ga7zo0qNhR2cL4py&#10;VLg4cvoDO/fiLbvwwa9tZO+rP5+N3Yanj9ycXqIB9zk59vutXz7yxNIJm5aU2L77oo3NH5e82Clm&#10;DE3LGIC80k4xcZ9YuV8g7tKFGnZ/h4vrPo3ew4ACPiw2g+w+lW7Z0ynIXeRvKKfECBB0AoB8ls9x&#10;8Vwi68LyHXwfAPalipJJzVIILQJzacOQ5ZW1O8t6IEyHM6usLICFef21BEPz2xR/hMdEKyXHNGFj&#10;3St6Tt/NQArIq02a1Pm93r7nWlK710h7AzyB8zZAFrPeTaPDhxhZYGZZYZRXJuWE9Kbqy9lbYMZ/&#10;dh94q57L7LNXxch35DuT+/XoM5FjsewDMbuzMCyNv6zXkbyknijPfJhLCgqA85nQKpeoN8Gvh55S&#10;EkABsp4HyCyeQD67XyymRnoTEKMY5NfyiyPGdnmdPWCfFfbaYlGLdeq6AOR2apk7CVhJYgpsjAuA&#10;YTy5H7E0Y8YY+TjpGjqwNN70yULiwnpU1kXPM87eIURjzKozyi6jA9Z0gOt+ADAFKAHMUU0+5bs8&#10;rhWzQh7MTTqqRnOO30EBoiBRZZWar2U1Ig25W0Xl7VZeGde8QI7LJcTgi0SIrfD/8D/QNIHvwBXk&#10;Ob6zf2J3CHodesXe+exP7MqD/+znkUf23SUWT/5XsyunbGYH9dVnbHLltI3JsZ8QuMcXjusf2Smn&#10;H7922qtyuGDZJR3eZrahbcQZme1YHEC62PjLDBJy2kvxdAEYcMCMpWSHRUBGC10ikASh2L4TP5Wq&#10;Lj7LBWSA3edNMLnfAnQNInnrOpL+8q+q6octv6jZGmRpfe9kgRGjgKGI1kYDTJfy+j0GlfsUPPA6&#10;DB1Ja3bExyrTS2pefvdH+d2+E4O3vgXInk8OhR6A9K6A/a1YlHpqKq18mxYArAMJ7fXZDuQgrb3X&#10;tIBMzfZrSQ12e3NMkpY8clhKeF/fcV/fGXabEEPDsjC1mDnKK1OBFTpiAvzEY73HGVuf+XVmaBrw&#10;He/xI0hyj2DLMHwnef9Y3/+j3k+wywtHALKUAf74tYI+WyposljriG+dwsohDpYm+trkBEiiCR8x&#10;MmPsY83rAh7PexGQQOxNBJztgoEPrCefODbnLN3WGxoNBCAv6rnQGCDsTEKqi2AlQA41BchtD36i&#10;zCAQ/T6ymXkIs0bnF9V9e5dOGXF250T5VdR1WVllTEZ9SGMtoHNg4GXcQ1CPApjgGuIvE6wbnt4n&#10;d/Owza8+awvLJ+zE2bf+7LmXr8YTUPqL/Vvc/fzA3OqZfz6zfNIW1p+14bmjNr54UnL6sFd4Tel5&#10;9tpBxtbI6tEYDSAXV/daieRsbfOgS2wuIBcaS4mv3De67uVyvbqlI0S4qKGDBEEp/KXmLnyZUDzC&#10;YBHAwghQ6uc+jm4ZbA6CY1VYXGSSjlDoIcss4+FALmy0Ollafh/DQGSbDiB0xqzV87w3gJVNzYM0&#10;YyJgyXmMoWDdM8EOr/OVkZioG7QPCkIf6s9otCcgOzB/62D5H2wMGxKkwlf2lU+wtY6oowg5ZSLZ&#10;HFR4wdJ0Cbn5TKszISuZAKR/B8ATQH2hBFFq1hYLhPjSHqiCOQEtDC2m5nMAPaSYADABMH2HzoXP&#10;uEGQTCfQhY/MY4CLvI4qwTAA38t35vXr+f22WtxknTLSBLsokcXI4ScCzigYhaFlTLmlFBMQA1IO&#10;Xo/eF+WWucbIXb6DAhKMdFNsNsGELPqXoZeiiwwFQTHa3vKYzxHLIOdPyhBlFRTAss8n98n1nhoB&#10;lcAoKUTSpfjmgf1l8GXAK5r6BFZyywNWU9er3ydSPesbykEAbMDQIyk9OM5mbpLUUiGAmnk8MX/U&#10;phdO+Hr9wck9tufg83966vz7P48mfAvr58/PLJ+28fnDNi0mHtHJjswes1EBmlTU/E6qvI5Yty4o&#10;JW+VktAMEBe2pCrusroAmeLdQkKZJYCZXND3zByURaM9zG/kFwCt0SAAYLo3VIj1+CxynNwzEXDP&#10;U2pgCIqFta5B7vBZdpNALiOLaSPkeeiWCSsoapKF7Qr+kiYJKQ2aCnTSpkgTAAntS9h0bmFTdBZP&#10;sLpKk0fPYyj4fs7RJ6eAPi6D8WZhj11L6fDG9ESsIwBTZhna1QpEDqjhsMpJrEtACxaGsfGNv0qK&#10;eUvd3wYyvvM7Sc1246lm+xEmFJBgWQdlAqT+vZLPXsklwGIsWO4YikPG7BGN9vz50HuLijLSUR61&#10;diD/5vDno8cAXiD+8d8AMq/ByrcKh2x3eZv1dk66f0gTu9a4rqcYClBFAI6YmIP7vEZgiIAj15Lj&#10;yft0uM+qcfaWP67W1hxorJxim9OBiX2+AMK3hBGL0/iRum18U0BP1oIUlDdm1HhS2sv5sXQS0NY2&#10;CqA17IDSq+ckvTUH+G2yLaSdIKCy+m4BmrhOj1XX6n2S1t5FBmLRnOK7evrXbGr+tMjsqNdRDE8d&#10;tDER28KOc7Zj9wu2tPdl4eOY7Tn8kh06+fbBBJT+Iv/sj6ZWzt4bkk88uUh3/TMCrVh46bSH2ieX&#10;ztjy3os2JAcfIHNBCByQb8MKZokFCzTg+WVtHrzyCh4NDHJoZPqAWzJyz4T/wwUNUpmKHywmvkm5&#10;LChlcwDwCcAIYghkADiaDMgdZI4vMNdF9+WJpCIEWvLMJTqP2obBMNlkOACpF3tocAA/8pnCenzs&#10;SDUAVg6PtOu8MB78BtvlsC/RnCbMK8Xddm1bpzeVp2um9+ZCNuu4SwRat96GR+C7L1b0pY16noi1&#10;55BTun0N8h32ME6Wn5wAMt/xXkqbffpMswecnEUduAKwvssj0zCxHwIe65UBsYNXz/E4d8wlOGzs&#10;BkSHF5aQW9ZtKCzB1w7MDFtTOAKQCbD9Wr8LkGFmGP9bB/mwfVk0bPvKOqxPk7pPQKH1bVyTm2YB&#10;vx3cioDCdYsMYGDe0DmEseN6OkPrfQCJwxtLPJHoYvM+JPkOuWJhySTABuBs58t38xv+nRrHKP/v&#10;9/Wb3ioo4V9TL19V0+uyuVZuAXMIQ+8+d2fwlwFxTeugb25QWSNQ1xPnGbAqyjnbNLd14K+HBvi7&#10;dazb6OwRG3IwH7Klnc/aosDcJzdj14GLtvfoK/9ePB7/i12TPDQ09Ffn1y/8/ZH54wIyGzpf0kk+&#10;Z9vXn/flW0SrJ+UnkxBvlf/KxUXeUslFJU9OaZvlFrdYoRi5urHfeoZDzpFqrCFZsmjbS25Dt0MY&#10;WYCVP+J+qJiVfWmJHBK4AMiwMAPHJGAyRI3YGFCiySyBIx3lOWh8YD0HYxSVd1h5TVyDiR+F/8Vq&#10;KA2ivtdboOq72O0CA0AFFwaD5zx4IiNCeR6BFSaHyzR9flSW+qWyAd/90KPWksmA04tACGYJlNwS&#10;3IItfQWUWPEu1VwAWAdVXneS9Dn2MRag7wnMvk2LGPnD9E67srHZweSsKTA9KZXULcxLmx6A7OuQ&#10;dVBz7c32BN4fKOAQMImE+xpojAQrrFJ6vUoMhqYkEwDzG/47ztgDHrn+keh2AsiwctQL+1b+kO0v&#10;arXu9lFnQ2IXVGVRRunA5RohpwVIAPzbaSgCYkjiJhkBXsOw8hneD4iJsTCW+K6UcZLHZXGEj6MA&#10;1KU5REdMOlsieRmPuJ7jlvEihehpRIKUPi+Q8GJTGWhSUZ6V0LxC7UWqgHnLggoquiqQ1JLepVKT&#10;VdUCcoOA3DRo5Q39UpuDkt56vWNE56LfTbgJbmRkYEZmDtj23c/a6qGXrVc+84IwsnP/i//f2e1n&#10;qxKQ+ov56x5ayx+fP/6/zOy4YLMr52znoVdtbu1Zm5UzPylWHpOPzDLGrpE9FhvcqYsSlqABJgam&#10;sKZHII7JsvVYZV23BoxUAkAmB31E94lWU2a5poMd9OiaSICKlBKBjpkgnQES0kjg8npXDRADEA08&#10;lpTBj57ztIAmkfeD0vtZA1tU1SMgd1q8R6/pN6nICStxxNj6LEsro8UTIZKNRKc4nhLRsIIr5MDl&#10;v2tiNcp3GtDxSt2EfZ7W6Tlk/FqKPO4460ZADqmmsK+S/Fs9pooLYHGwNvkO28gAZAH6Gx0PBDRk&#10;95WMuO/YCKjwewMTk8bS9whQzsi5eo1+WwKx99uizhrfWe/Dh/ZCE4HXa7xlSO7DxrAuhgEmfiKZ&#10;xeoYCgH8kX7/sZ6DlT0NhcSGlWUgvs8atC8Lh+1gQbt1iaVoSUtKLj4Y+lR3CawAmOvvxlXzACDz&#10;HAcTv1EgoryR9cHxwV16XuOusWOsMcyMBxIc4Dtj6zeimoPe8d16vMNiUnMh/yzm1+sYA49n6ED1&#10;MWb8PsaFeUG0GqUI0ZA/juIsfK53ZJe+f00kMe2bD1Y29Tv5VFYT29HcFZCrRCgQDJF1ItfMG4qf&#10;UAshCLdow9N7bGn3Rdt/5gMp1mdtZOqAzSyfstXdF19OQOov5m9i7vj2hbVn/9XuY2/ZvAA8s+O8&#10;A3hh50X5BtRaH/R9oHrG9/p9ZDLBrrK6Ab9o5bJehRUxq5K/Ucr61X76IK96p/5R+RRBWiPBiAJi&#10;CGZ1sbDIAkqHWFKDGoIYArcARJCKBD7WHcbGHw8VYGHCMBE4+EzE0gCbQfTzqopZm8tuSTG9xkBG&#10;eUFYnPW1dPkkp+zpikZyyFSjEUQL66GR+OG3hizeOmSX6kftczGnF4MQ7BIjU3oZWFnSOgHqKFiF&#10;dCalxME2M7DvXYH47saYAxog39PzNBX4JDVmH2xsCgEqQCxZDdt6Ox+xMQ3zwq38YPzkhE/svjM+&#10;csF4aCGkc6CazA+YWEAlMk6q61u95ixMgUjiOX+MjAboDnYBHbbWd9EP+5ak9QEBOSZfk2vn+xyz&#10;kEHgc0bWc9x63bzuc70iEPM8bFzXNiolBoj2CAj4u6ESjFoCDj7LZ/guemehmnhPq5iaEkrWEDdK&#10;WgffWM+LIQmEYnBxh7yyT/Mg+g5+lznJ3GQuoBorNH/4TXxxWudCKgC8TkqjXLK6RqBmaWyd/GRP&#10;jXXIZZSRJ+DVL4PSr3lPQ8DByb2ak+w3tdPmV0/bvpPv2PL+lz0gTFB3aeXU/3Vt7VR6AlZ/+L+5&#10;Xc+9tuPgy7Z+5A2bE4iX974gS3PexhdOWfcoCyYOePppiBOe2O/yxC+SLhAXpFrgyC9rt0LJ6zKA&#10;PEAp5g6xscA/su4DSMS6e4hoZ/B7CHQhewBilMpiYKivrapn0T/FJERGYWtZWQ0W/lUAo8AuYHMA&#10;duQet61iYQBeJF+dPXw8LUFnEA2yvy6rDiMQ6cS/5haZ5kvadIu89m1e9dserNPvea22GOl8w6h9&#10;mh6qurx7pgNZ0hjG1X2vrZaE9Wi1WBap/QTIAu3dzXG7s0kg3tghYAvEPKdbgl+fbe209zY1h4g0&#10;vrFuPScsYLlfjLTGDwbkyOp83detg50gGADXfc4B5r/PWmjquZHXAivVYUSqPXetw+uxxdZIaE9J&#10;6bcczAkgU1VGE4MvCySt81stLn8ScLq0lrx1/1dgiwp7/LrqFgB6bEFHAPa02CykHzHgvtFa4r2k&#10;MKNFCs7iAi7KrEFHnRQShSOsbOqGRUUKGG0WXvDbzAPUG+Pl8Q3GSp/nc6S7PLOhORUZfO5jwGHX&#10;jl4i39MeuUZKV9b1Wi1AltSmEwkHaSjATGcUotK02sVVmFg4YsMzBOLWbVZy+sizH9mxi1dt5fBl&#10;ndcum56VW7r/xb+4fPLI7JF7NOFeP/6GZPVrOt6w6ZWzvoyxV6xKzfWUTnxQ8rpnbK8GYM4vEIBi&#10;UJo6Fyy3JGa5eXVWXNmufzo0aOsZ2S1LtVtAIxdHI4FQp81g8nlWxeAXs8oJOQ0rkpOmyT35QVY6&#10;Nceo6BEg9bnI6mJd3W/SgDJpsJI+ccTw7BRZUNRuTbKoRDaxqkhvPsO54n+HwhAUAD4ybBw6hRAB&#10;f3Jfk5DoKGV+bXp8qn3aNyO/kdTh64u9akuHgwcQPzkAcWBFWBl/FXB9LdDe0eFymwOpzWOx8nX5&#10;3e8kt7hP7G14BGRPPQlMIWeMzxoWTHhDAZgYRtZr+NB0ziQo5huW85sJICPdvZGBDg9uCdQsogjR&#10;bAGZ6LbcASQ30tsPfX+Q4AP2Vd6QHclttu6Gbg8Q0n0So8zYRqwbGUgAyXUmoERQjO6XDTHiHCHi&#10;DGPhVuGWEYVm0Y0rJo0/Dfl6h3fqdXxvVhyxidqidQp4HMQ0CE5S5OPLGPUcxhYgs/gfg98jxicO&#10;49Jd40vZMPENCoBC4Y/cKZ1jS9d2zZEpK60N65DJtgDmcknrainLWkqE/TYUDxFLIb7C5oOUZg5N&#10;7dWxz9YOvGjHnr9iZ176wg6c/8iG5o5JzZ631b3Pf5GA1R/+r2ts158cOve+7Tnxlq0fe9v2nnjP&#10;Fndd9EAXwEVOj4mRu0fpyLBbkmfR2biykU3c8HMXLL+0y/Lz6wTCHhuYJGe8bKMzh21wfL8uMBJZ&#10;foYuemS5YVOqv+j0ABvip8KQRL3JDRPIoPld6L9FICtEQ/k81hlDAHhhW5ZRVgNIqoV04fOLOqy8&#10;qisUDAjcfAYDwO+ybDLah4pCEQYbQHMgtZkEnEMAu57jN3Sue2VoPs7usZtbOjxiDftGYPYaa8Ar&#10;EAEcfFWA+hURahgb0MLOgDkBYg6KQG6zc2NKp29y/lAge5xNECtIa18U8QTIAp3A7QUfAnvIVycK&#10;QPQ4kvMc/nsyEPcFZs6JJZMwMezMfZfVMDLAdmkdDnp3Pan60v/0Ve6gnRQj9zR0WbcA2id1xabh&#10;vqBA191ltQ6uK2NBG1uCmbH+NfePq5olV3WdCYrBhGFZIL2vafsU2jphsDESVI4BSAw9bhB7XDM2&#10;xDOqNM/YrK+GhRWwuMa/qk5ApQ5B44lq8vXHMgKkjpg/VG8BZhovllR1G80ECIAFRRjWSBdVxX3f&#10;sJLquB/4ydRClOp+WW23l3IyT1BvzANcChRJ75gYefWM7T31hp1//Ss7/cptm9xx0TM9M0tH/h97&#10;9pzanIDWH/ZvfOn4v79+7HVbO/Kq5MIntuvIWzqpEx6thpE5vB2qDqQ16z7L5YOU1vULQGLS1lnL&#10;K41bbm61LFxMPgQbbdE3iU6Ie2TB1ySrE1Z5MOQfARfphwDk4BtzwQAQFpTUAsDiPgvDsbQh2h18&#10;am6JdkaTqbWbwBSrVrZbQUm7b4AeCkVCN4snE06ThIGmSKRvhN0NwmMfLL3G79E2yIHciQ8+ba36&#10;np0yMlfYK5nCDprpAZrf8kld0ibYj1seE5mOQAsLA+yv5B9HzwHqrwRkdj98d1OjfZvU7bKXjh/U&#10;Wrv0zRY7ioG9OYCDW8DWfRjb2VnPEewCyATdIt/8GzaFEyMTyWZlFYEvDlZWhfJQ+fN6HYYOgEZa&#10;B0bmPeyd/HXugJ3IbbFeMXJMhrhP8pGCCFjXm0noesHMqCLAyi1xENg2LFigRgBFFDIA+Lm1rfJX&#10;OykA0XjJeBMXgfEwwB65xiXSfdgTxvaOIzTRa0G5jUhpUQhCOybWjOu9Aj4VXKSqkNS4V2EcQwku&#10;48iuKKwBwG2jfTItgCpkHPLLO6y4qjMclTG/haG5LRLAaVJB9sNjKTIeGCCk/dD0PsfG/PqzduLF&#10;63bhjW9saf9rNjZ/xCbmD/6r6YUj2xPQ+sP+zew4/cPeU2/b4fMf26GzH8naPOfFIJLcsj57fXNn&#10;Et80GvBgl9ixMlHZFYrKF6yosscys6uspKJdgx3WnZJzw4IPTuJXyCCQixSrAsQQvJB/LFmNj4qs&#10;xmJGbElpJRewQT4LIItWrwBgCuBpLE7JH61Q3UfqB6jBX6uo7rfCojZNDr1f3wGIg+8WKoWQ1WG/&#10;Jw2Qfjd0COH3Q+03ctsbysU1WTW56JCxvXXE3svtsS/EyADvK4GFvlwcgNLlrG6dBQWie3o9Sj0B&#10;3q856CYCKyee53OAm4qxdzc3efCLQBMSOtpw7YFA/ZsmAqMOXM9XJ0DsK52Q1jnD7qt/zfpo/QbS&#10;mnPyZgd+2/ekWATDE6WrIj/ag2Dc6vt4H7L7Tmafnctts+66uLVrrLr62QgtxCMwxLArcQTSPbg6&#10;GGkW9HtQS2AkBoLvGpVc0oG1QixHbhfgAkYUHSuQyCbUSM6WyYhW1PdZNenF+mGrqOrVePZqnvS7&#10;Uiqr7rbK2n6rqh2wOs2bVrE2xRzUEqCgaqQCWELL1kWMJXMHQMLoYevW0DywWMAGyJQVR0cFXUM4&#10;hxqCtl2uEJkjkErUmJ+AGbs/Ti4et6mlk3bs0qd27tWvbOnQO9Y3ecBGZnbr+cM3A7L+wH9zqydv&#10;HH3+qp15+ZbtOPiK5MFpyeKjNjZ7VMwKEAVIWNn7I+2SpKaAI+RxXeYKzLBzRk6dFZa0yI9ZtQH5&#10;0/yz/eOUZ+72Mk0CBr7ETGDkcww+6QMWl1M3jc+DD0uQitQC4CXNgD8U9r5liw8NjBi0TsagrWdV&#10;A0idtKy7GADG9WBI55IVy2fv1HewQz4T74kB0e8i1zAWGI66lgkPcFU2sBpm0P1qb7cqUHvBv1QD&#10;MnJaBuZdXzgRC7ssIq8BiA5YGEC4P8zz5JgBrA5Y+2uBGrak1/XXSQkg81751LTN/SK1296Vj0wX&#10;EQBLkCvIaB1iY7aICemmkHpy2e1BsfCe7/MpEBnzwBsGBlmNAuD8HKg6wmqrAGTcAP8c7C5A01gg&#10;Ogh2PUAVUFoqIF/Ij1l3bZe1acy6PXXIpvchuOQ1ARorAk4ukQVWAlvR8kTcGQpHiHRjSOvaBOT6&#10;KSssF4jKOi2/pNvKqoasuGLACkq7dfRYYVmP5RS2W15hp6VnNVpSSrklbS2xlLRwJOvYuq3MMtKr&#10;LT+3SSqwwdIyKiw1vdwKi5usSYaZ2EpF7aCXC1cKnJViWcp3qzSPUAOAu6K+3woEZEo08Y+R1sRm&#10;YHIkNUxO/zckPrGTDrlhg6Nr8pOPecONqaUT3llz39FX7PL79+zoK7csLuLqHl21yeUj/+XS0ukt&#10;CXj94f4Wd589++zrt+20gDy941kbZ7+nEYC3ywMUfWJlfGWi19wSLCBqDZA9MqhBLNOFSc2ssazc&#10;Wl+7Orl8yoanDzgbD07tFzsf8EopBjdKB8DISGpYuUGAYn2pNyQAuJoc3MLUlF62dlF0IKuuC1vf&#10;JksrRseHZhub1r5QHojMw2o2ya/OL26zRllXZBcADnlFvmfOKIqH+WlOj3xjORxNC5pisuyapB4g&#10;EZh5L4vjqb+dbB6yN3MEusReyLTvAcQOEklU5KrvtojfTJ4ZEAtYsB9MGclp92EBtQO5z0FOJPy9&#10;zc32RVKHA5TcsbOtwOxdOWFnAC7WpdUu0trTT4Ba76c4hCWOlIEC4K+JjpPqwk/WOUaBL/eTEwcA&#10;53BJjeROQW73yR/X7/LdAvKd9F67WChXqbHbuuTjDozuFyh3eMoout4opzBONHcQcMVcMB5AdpdG&#10;7yUHjW9JPXyt3LBigTe7KCb1NiDg9smfHXMQp4v9uc3Kb7OM7CbbKrAC4qStRbZlW5FuC21zSqEl&#10;bSmwlC2FtjWl2NLTKyx5a7FtSsqz9MwKsfSQDPmiFNWUZRe22KYt+ZaZWW5V1X3O9jUaR4w4fjMb&#10;5BdVdnhFYl4py3HDop8SsT6sjF8NKwPuVhmALjb2EzGNbz9prBIkfzy1/YSdeeETe/7D+zaz77L1&#10;Ibtn9v3z8e3HhhLw+sP97Tr6Quyl9x/86d4zH9oQ9dVi4sGJA2K33Q7kAQEYn2AwEbUmWFBRL2lN&#10;3lWMWgeTCiQZBY0OZBZ7jy3KcgnEs8v6h2cOCmAs/tYFFlhJBwAqD3BpAlTL9/G2QGJGDkBMjTTB&#10;MO7DzvjYsIEHQuJEQwMD41O5z6X7SGhPTwnkmQUNVlre4iyLwaEGl/dT5YUPxQARkWRnP0pKG2R9&#10;mwXkIOeDxCaQQneTap3jQH2PvVXQYzd9E/O4g5O0DmWWLmOd9QRugfkevbkArV5zn/W3D4Cm18hB&#10;3xM7koemwOSDTU12Y1N7ACnBKzGmHwKx98zWLY9dFsPG5JIT+WRKLWFp8sghOh6kvEt9ncMDSX2v&#10;8iLoFR0JH5pikQcAWWyMtEayP9D3P/IVWAN2Kb/TBhp7rVdqqmtgTQy7IlCuCaCsOabIhyWfIQ0E&#10;I6NeGAvGAVcIMOMjkzJi7NgFpLx+2nKKusSao1ZULuBUDgq87ZaZ127Fepwhv3xbeo3YuNQ2bsnV&#10;kWObkgueHEkC55bkfEvW/eTkQtuWVmpJuk3LKLdmjXVMjFxS1WdpOfX21NPplpqSZ1WVnZpjktca&#10;ZzIjOUUtMihdUgds+wKgY3qexhjUX9PHS4feh9sFkPGV27tmbIwGfAIx9RGkpcbnaTJwxi69e9uO&#10;vPSF9en1iaVjtrT72esBXX/Av+uP/qMNxy9d+7/Prr9oY0tndKLnZHn2Cci7PIU0JhAPTO6XZV2T&#10;tF7zZWKFpfIv3HcZ9G4P7JKXW9JmOXkNDoCJuaOyWqdsUtaLFqWsmmLjaax1VKEF42EdSfcQ9EDC&#10;8BiAURbHQgb3VTVJQtndlPs6/Fa1LzvjsyGyDOsCVCR0s+Q70i2vsNpaBU5qZikX9eocfS/7NPM7&#10;Lpn02WZ9D4326a6I3Abk7mPpaG3jnKasX+B+tWzQrid3BGktAHq6SWBxiU0qSkAC4EhrosUAPAIy&#10;kW6vudZnos3S/aAWW0D9ZEubXZf/HVY6wbYUe+h+wbh86Lh9tLnNrgrot1I7BTRJYMlpOl1683lJ&#10;ZMCNUYCV+U0kPueAMfGIulg4GBuxsQAb9QOL5LkvkXTjIUCL/QmuPcgdshfy49avCd+p64Rrg3HF&#10;ELZRG9077501YhhaAZ16bFKNpKmISjd1zLvrwzrksJXMvPzhcSsoG7C0rFZJ6Jhl5LVZenazpaTX&#10;Oxs3tMxZanaLbd5WaUmS0JvExptTi21Daqltzqi0LVnVtiW70jamiYW3FYuliwX6Srl19WLwSo3l&#10;lJhzl0DcbL/cmG+/+MU2y8upsGpAqXmLGgOkALlI4CZqnS825hYGrhQjV+n1KmQ5rZ7F8Ki3WqnI&#10;prZJ38J1TPJ6bPGIjYh9yS0v7jhpF1/9wk6/cdcGF0/YzOpJ27nv4v9t9+5zTycg9of5u/73/t6/&#10;s+fYe393aV/YtG1q5YIGRdJaDAgTwqgUdniJmwBJp8ySim7/R2lO761+/OK0alBqrULSZHRqn03J&#10;R55YPBWCZDMHrIUAk8DpEhfZJXYENASX8Fu5DWubQ4dEAA5T0wIX1oykNukqbmGCJ4UBAjFSz3sv&#10;C8xl1bLs2RWaZNTY0lmE8j+CY/ja+OKJjiH6nVYZkarafquRkQDIgNyj1hr0WEwTVkqiV8z8YsWI&#10;fZ7c/iSXjK/rNdMCC105CBI9iWTrlufdRxaAvQFfAtSA+bePr2UErqV02rUtMWdYdpAA0Gzmxm4W&#10;X3Ttsmsrp+z+/ufsisBwLb1TQBu2xwIcOzj+mD/hgHcDITntvwuIMSoJID85En4yhSBIdwcz/rhu&#10;w6qrPoE65Jnv5w3aZQF5oKLTOqSkWMJIWrCxnRZJrDyT/8j1J4ik5/GPe1izLmnLToh0PUXVUdVF&#10;aSTdRRqIPtdLkTWF+ATbtVBFR2fT0Mpn0nO40Qon5gLr1klj0YjCW+gSpGyTOxaXER8IBSAUBZEp&#10;YVHNiOZdTL/Z3L0q9g+VX0SqWVFXUS9/vCxmWQXNvvw2t6TFZXVJdaeVyVeugihqBeAakZTYGV8a&#10;H7rK5/qYB/IGZuUuaj5TZ00vr5GZfXbo1Fv2wnvf29TaJYH7kC3sOP4PV3af+8NugD63fix5bvX8&#10;/zi7LCYeO+CBrmHpf4o5hsTE1JHi7wJq+hKzS0OFfAgsF2t8K3QLALlAKWllVlTWIgu93WZXTtj2&#10;9Ys2vnDCumStaxkMMWgpgycfmRQGn8MvATj4JUgbBg+GZqDdfwb4AiqMTNAikt9Ibla6OGPLQFAD&#10;TFCFulu2jsnOrbFWTTg6YhKxJGDWjIzWxIgKTzr6ArA98CWjgn/MBHKl0CxfXueLROzW+b5QMWTX&#10;BOQviFrTtkdAJoAVLVLw3tYCSwTqaCUSkhcAR8UjzpzRAUuLkWlW8LkMBD4vaSZfXyxp+0Pjov3n&#10;n31n11/+0G5eesW+f/OqvVpO8UefPdb7yDOzGRvBLqT3XfnH9zaHpZIoBgwN6TDY2YNcCSC7sdHr&#10;fr485+csoAvIRMypMPs2b8heEpAHK+MW17WmiR2M3N4DG+OWyBgLII3NckE0BqSg/HVdP+8hrkmP&#10;qmMeMXfoE013VN/7S+PFdq0Atk/j1TNC4DKk/2BF5CzGNqorqBVZ1Mu/pXijypmTvtTEaaLNBaZ9&#10;axea8Q3NH7bhhWO2sP6cza8/732vy8WsxD0ghyIZppziVs23boG4xRmZvHFlkwAs1vbNCRNzknnA&#10;ObFvFU0B+8elUid3y1hIce44a/3Th62bhROS1y++/cgW9r3u6akde8/9k71Hn4slIPaH+RucPrh3&#10;dPbQv5oVG49NH7MZumeO7/UB6BUT0w2BdBL5YFqKerNvAa5OjEbDbyQJebriym5LzaywvKJaAbxf&#10;svqw9/qizJO2pPiuyGoYGfYkNwyYkLFcNMDlnRs0iFT8EEDhogJYGgF4CyBZbyy3t+TRc1T78HpU&#10;swugY5pA5JCzcmqsVJKJemlPlfStuI+OoQC4nmYSA8QGJbXjBMQocAmDR/ScBgUwf7MmHP2tnysf&#10;sKuSwLfEnshiwBLlbqN66ijtE0WNAXn0HhjSC0MSEvtfA3Jq3D4TkL2FDzJXQMI3fty7Zv/d3/ov&#10;7JNTb9itwxft//job9m7Y3sE/E4vz/SCEHxkvd83kNvUafc2CsykoPhtVINuMSiohAi4vMYRgZrS&#10;UtJd32YJ1AIyquBh/rC9XtRrgxVx65H/i4/MGFCnzvpu1nnHKNTRJKcmACVERRxtc2Bsqrq8hkBM&#10;SQ7Wy2BZttrKBoDyket7rKJBCkwGFEBHsQmIgmgxY4SsdZXUOmUd8WC4azRfymhm0dBv9Sw91BxC&#10;AnuLZP1+fIhMxaxAt6q5e8BTjRBOtd4Py7JCLruw2VNM+Md5YmVfzqj5XCujz6ZvpKyiVKhHrzl3&#10;GSLKM/um9tjivku2uPcFG18554ZjfP6gXXrtru0/97l+d7/tWD/zL/Ycen4+AbGf/m9+/tFfHpg4&#10;9Nepq55YPG1jC6d9ewyaDIxMy3FfOC5mPe2FAAxKI+WZkihuNQUEggcs+yJqXSpAp+VUu6Qtr2yz&#10;8emdNrfrvHVPHJABYN/iGbd47tsKqEge0lgwNNVZPmDyR5Fv9P2Ktu7gMfLZ2/G4P41/KwbQ9wFq&#10;3sd7yGnSG5v9qchzZ2TXWF5BXZgUGmRy3h6J1vuYkGGVFZHswAQAOxSHBFlPtRf3KQGlSftpScIr&#10;2zrsy+RO94X9AKAJwBJYIo9MMcY3ADkJMAUGflKWCZD1Xv8sz3OICW+kd9uHyW32kBSTQEmg6b7k&#10;80X5en/r+g37f//X/739g//479uP739uL5diBARCMbGvjtIBGxM8I1p9X4z8DYZli0CsW3LanJ/7&#10;ygA5oRiiaLsvsBDIHcyS2V7dxeIJncs7BT02JiD3yziy3Qs9pFmjTXsmHyeNKwdrz3uHdui6omak&#10;fnS9PcfMtdb7iFg3tDFeM24AamToa5pJ+RFknNLzEzLkvQK4mLE+dOxAwnN4Fw+BqlnvCYVCoYgH&#10;Y8F8AKR1GGHNw3YZ3H75sd0yzj3DK15ayZZGJfLzIZxSqYuc3GqptVoBOma5hU2WXxyAXCoygpA4&#10;mN9+PjISJTQfANya91SfId/H5g/Z+KJYf/cLcin2+tZFh0+8aidf/tqaulZtZGzN1vacPZCA2U//&#10;N7fncsHwzNH/YXz+lK0deM2277lsktk2KTk8OnPEpuXjTlKeKYlEmSV1suywWKQLgqRG1rAkrESy&#10;uEgXK1nSOj2z3ErKmiTHJmx+52kbnj9u7f3U0f6mxBKflgAVq1N47M8LtMhk/GFuYUV8oug+g8eA&#10;0rcYIHtFmF5nKxD/rPtY+h5NJPaDKihps+y8eklj6oBDjbdHUzEKGAAdADYUEyDlA5jd99OBSuD3&#10;qDTq0uTbr8H9cFu7scPEXQEJyezBLYHkCeMJPLDyfQdSohwT4BKESrBjCIoFme2BsdR++zJnwN7e&#10;3BjWNBOBFht/IyC/W9Btu0qq7aODR+zqsWftuYpuLyDx/l4wcQLIyHE6k3yt3+QcHMBJQRV4R09+&#10;j/PQOcDCbGfjEe1E8Cv00k4AWYCmygtW/ji/1xYqe6xHgASw7ZTa6j4RagKSroYkl3kt1GNjTEPH&#10;FQJgvo4Z9aXxLpPvSaqPTAHLRlkDjPrCMLDjB8UcPEfNM0CnfRTdWWubqX2GIcW+jVTdEYACyBh/&#10;gV1j2KLPN2j8CLyh1pD+fZRTDu1yVcdunZViZJrtZWSWWm5+rRRkp2+wkFfWqrnbqfex+wjyfcAl&#10;PfOK3HO15inZGYjAO3/q/xmUsZiT67jz6JvWNX7Q3czxmT125Pmr1jG8W0Zvu03P7jubgNlP/7e0&#10;6+L4/I4L/xL/eO3gq7a89xX3kQHy8NRhSez9fpD6YV0o0Uda8rDvEz4xVozuHsXyN/Ir5CNnVFhm&#10;TqXl5FVZflG9Tcztl4F42XonDxv789BMjQMfmfLOcjZG10Xy5ZC6z8WLikBCfS3BriCzggRnZZTk&#10;rnwigBiBmcnjkwpG0HdRVsnAbM2p9ZVWT9alatIBZCYen4uATKQ8knJMkMDKwXiwiqdXcu1Q26h9&#10;nBazW2JkD1JxRKwsoOCTwsiAyIEs0PgCCrGrA5f3Oaglp7lNAPmb5F77UsD9aEuLM6W38yFvnDdq&#10;dwtH7b2SQTucUmnPbqqym2ndHqCCNVlk4TlnHY/lI/N+eoJRLeZ5bJ2LGxF+h4P7nBPnqsNLSgEw&#10;xkO/S4WX988G2OSrxfjX8gdsvbrf4vFJl8VE+bnGAJm6Z1oOc019G1IHMteXMklJ8IFQ0uhN+DT2&#10;xVU9uqahwSFNFhnfkppOqSJKJym5JL8/ICbsEcAxzmwcQMcOVqkRENVciFryaGwYOwJj9QJ8S2xM&#10;twM6DxgfMFOCK/98eN3nBgaairHC0nZLSyuVga/1pbfkkQl2kX4icMvvcVQJyEj2en22kbkhNRiV&#10;oaLqBvV/La6cspXDr1n3zGGrksHB5Th4/l1bOvSSdz4ZHV97PwGzn/5vevX8ezSkHxdrLq+/IBl9&#10;wcbnjtvQJMUcB61PvnK3LgaLq8kFs5aYxvGhfjUkzQt1v6Bc1q2sw1Kzqyw1o9S2pZfYtrQi6+qZ&#10;sCX5yfHh/dagweWz3gYXEImJeezlnrqIlQkge3QaIAu4BLsALFIN603BCIUcSLzWmI5O/KY5i2ti&#10;hZ365Ccj6zSZ8NnS85tkcNp9MkQ1vgwsxSgE23xvKkk11ihjHPgNpDvABtCwP0UltJbZo8cfZHR6&#10;Ltl9WwJeYmZWHfkCCoGDii5kNewLcDzAJZDSDshZWZ+LwBwxOoC7rcefpHS4RPZCD4o/dHtffvAD&#10;UlJFU/Zj3rT5FquAOMHGsDds7GuVc4cDkHUO/v06B0o22f0i7Nms39PzDmqdEykzDIffYnD0Ggzt&#10;4AbQGQN2I7fP9lX2WayD66LroLHACAJeFBBxDsAL+7KtqacRdX0Be5cAjLzmPTxfJODgw9K1tGdw&#10;zdo6561UTNgsGd3WRSsm4iSStpLX+LO1YudK+dJ1AmgDcQ6NIRsGMBbeHEKqiUAlze1p5dSkc+wa&#10;COeGX9vZHxRCvRi5TvMGYOYWNVlySr5lyQXMK2617Px6K5CPXEhBCN1CKAXVUcpCC83vYNyHdW4s&#10;u2VOhRVWcf3u+Mx+23vmHetfPG6VUgNch5U9523vuXetb2afjU/t/JP5+fm/nIDaT/c3NHTsmZGF&#10;I/9gYOqATW4/Ydt3PKeTOxFAPLXPd5UgzN4ly8Z6UtJR3l1BjMwFx3IRcS6rGbTCsrhHADNyq2xr&#10;apGDmduKskabmjtsHf07dUFGff9k39NH1hxQllI7i4wRmCsqe62mHgYMvZ7C++YS1h4fG5ac8HQQ&#10;bVnJU7JnMrsf4KMBYt4X+WkwRlZek6xvtXztAQGXrWRCRwmPsGqSsZNju36DijD86CCnCbbA9CFy&#10;SjsZJuCKgP9Odrd9nhTzhRPUTnPcJRUFE4vhHMBEsvXY5aweA16A4hLcI8iwY2Boj2ZL4t6SUfg4&#10;ud3uCTy+3hhgEjnWAUM/zh931vWUkUtpXhOgcwbtMR02s/S8AE3pKH44PrkrAP2+R6gFUH8MiDE6&#10;CQlPk3yej/znKBjmyxwz+u1GTq8drBq0uFiQoFGHQBK2bFl0g0inlw6Bh4ovVjiRRmIckLeMiReJ&#10;CEyMRXF5mzWJkVnVxHpfxryYjQAFGuYSxIDKy5NLVCTjWybgF+p+qXxZek/XaK5V6r0EuooFOgJl&#10;1U2sgpp0ILeI1Vu79N0QheYR7F+u91Xqs40y2KyeypSrtSU5R0CuEpCbLa+o0Y/CshbNTc4jpJuI&#10;aFfVSg00yWC04oJJ0cmQ06+MYphOXYuJ+YN25Nn3bHTlvBVW90pJjtrQyKqtHnndhuaO2OLS4f/d&#10;HySXPLN8tH1k9tA/m1w+YdPLJyWBX5F/LEZePGGTSyesn8qV7cdDvmxIFrQ7rOWsEsCILjPRveNl&#10;w6hkSpcYudXyCuvExMWBlXWbl1tp/axf7VvxQhLAycHFh31DlFqySWCp0YVr0gXD6rG+tUG/FetZ&#10;ku+14mANEjowQqckPvllBofnQ0P62WCB9dh9ahmO7Pxm99lbYrLmPexaICudiG7DFgCZ9IkHZDQZ&#10;yFkSNSWd4Yys88L6I9dW5Se/nddjn2/ueAIY2vY4IAlwAVIYOPU38tXb+uj5KB3Fez3Pq8MZE6Cn&#10;sGNFj11JaRfD99njgonAygkge/WWQOwdMwE2a5YFZBrT0/7nsW6/1/GDwB7tAvnkANS6DSmocE7e&#10;0UQHYPZ8t44IwMh2zyn7/T67ldNnR2tHrAtpqWsS0wSOAIp8Jv7QNUz7H80RarFZ/aTxYRwwqtzn&#10;Fkau13h3UmpLrEVjEdYvU8uu12WkmQe4NtwS2XafGIbUHAH0DQKob6ovgLIMkQaQ5UhguVAUDrXL&#10;QFMHTtylvHpASrHX0gXcYvnFzLUyKb70nBpL2Zon16/GCsTCDuTiRhmUNs2Z4KOHQ2Sl72jWHItp&#10;7rHiChVHMz7OeWBkp03OHbXTL3xma8ffM9+lVOfdK3m9Xyw9vv20TU7v/d9evvzpUwm4/XR/I/OH&#10;T82snrL5neds+77nbM+pd2x+9ws2vfOs74tMC9Deib3WLutKTpBgF91BCHYhO8Iew1O6uOOSTaEd&#10;bm5hvYM4RWycmV1hGQJRt2QrddYNAhpRaNgSuQzbRUAGPPUsUxOQKdoAWACSIwSmZiTjB/W7BD/w&#10;m2V1m/GXw0oX2AEmxr/GYBD8IoVVJsZP3lYoqUc6JLSKgZEJtJHPBMgtGiwPYgwuuWwDwBxISf7H&#10;GvnJgHmhf87eLui1L8TIoVKLCLSAIjb9WgzsTfW8YgumhaF1C5h0G6V+QjWYQIz/qte8XBN2l0T/&#10;VED+Sp8lBUXg6l8HMnsh6+C+2BpQs9PEgyyxZ5ZY3BmZFVD6fb5T8vprlkwmmDkE5IKkxy0IzBwM&#10;TMTEXq6ZuM/zAcj9dqh6yIFMtBggo5DIB3O9Q/fLBU8xUQ+PgkLa4uogtwE0oCeIVF3X51V0rHxq&#10;FnMSHOsXIIZEFJTkkroirdUpMHTIx23pndac0Tjr2tOyqU3Gm00EaQGEQuyf2OfpUNJcqIDhif2a&#10;y/RkP2ITCydsYPaQdej78XHxj0urOy05tcQ2J2VbRla5ZRU0WI7ma25hg1RAkwfSADFLGFmTjOyH&#10;pSspCJGxwPXq5vs01zr0fw9OrNvu46/b+qn3rUZKBCXX2j5mB469Ymcvf2nzu87+ePny5f9NQNtP&#10;+DexePLqyr7LtvPgy7ZPID507mMx8VldoL02LEndM7xL7KULBxuKQWnWXiGflSoukuqE9PE7yB/T&#10;RTOnuMEyJFkA8Rb5IQAZGdNGA7uJA9YkQ0BVGBYVILHKiM+HiLEAIyDD1qSFiDqTNgDsWGsCV8jy&#10;CllVB7eeA6hu6QmgaPLgozA52IUCv4ncJumtJA1eeW27ZKA+Jx/Lu36IJTw1IsnXIkMBOxONDHlD&#10;Ai2S4uQUE+4D7V+m+ubtzeIBuylG/lJMC/i+EvuG2wRAMthdAlbWIcaj2sqDTWJKj1YD6sR9AOaf&#10;paGfjMFV+cg8/nXeRJC9AFm+MjLbQZwvX1kgB8zhFlamxFKgE5B53n13/GSWM8pARH55ADA+vYAO&#10;qHUbwDoYWFnPuV+sg/vO0ALyDQH5QPWgdQpMTGRiB4AGNvZFErrG+MJ06mDDPeIOrBFmET4gJahF&#10;jb0HjwRkfE7yySxeQIqSLiJGQeQa14u9mVi6ijKiPS2Br4pGuVzEKvTd9cwFzQnKgmkjRBCK9CBj&#10;R90D87ZvfI+NzBzy9cHx4TVf9NLcPS2GbrfNm3MseUu2x2/SciotK79W7letFZQ0u7vIfOS2orZX&#10;rB4XEXQ6kKlLwPCzmgvWx8UAyKv7LtqOI29Ys+ZTKRv/C/yDI8v2/Nv3bOXIqx8koPbT/c3PX/53&#10;F3Y89x8cOv2hHT7zgR3Q7cr+1zxSTciewBYsSu2sV0NxEXWQ82V1CFFrX7epg8BXjuRJlmR1pnzk&#10;NDFyUnKemLnYkrZkWM8g//QhXQgK5iVfxJgUhhDM4jscpAILuykS3EIS1zXqPZLsXr6nAfNVVgI5&#10;oPUJpMlEwIvXoyg01h82aNBn2aqTCVVU3Scgl1l2UZX7Tx29IQ3FgURCkkdpLoI1zR1z/pgoKu+H&#10;lV1ey9hM6DdeLR20G5ta7fZm+ccCCjssAh7SRSEvrPuwMs8hcwVm73ktgABsJC1+KRFiBzIAg931&#10;uRtbO71xwY9sokYQS8D8DYglrTkAMc+Lfb1hvYBMI4JvdcDkbFHzJQoB0OoAyN7FRL/rkXXd98c6&#10;aEZAussZWOfDbQRqbgH29ZwB2181YJ26BgAZY4lUDkwrEEtm034nktrITyLU9KaOa4zaOkk5znuT&#10;O4xiJLWR6Z4TRl73zPn31UkdYbjZ7pYVb6gvCjaqBGSqruhwyS0teijeobkfa57j8tFjfQTXdNsf&#10;ctc0f0R5UZJZKYPQ0DVtOZLSmzdm2DaRC3MzLbtcPnONZRfUuY9M4BaSQuF5Dpk2QGLkmvoEwKUq&#10;SKN1DshoyNWclgu6uueiHXz2irUP7xaQe6xIOGiODclNfd6Onv3wp88jr+y7mHrg5Hv/5wMn3/cy&#10;yu17XrbF3S9Z78g+6x9dF4g1OJLTHGwRwwbQBKEo6CgX6AAygSqA6EvC8I9Lm2TdqiSnyyx5a4GY&#10;udCSU3KsZ4Cw/S4Bly1merzDoQez9F1RiSa3JfJpyPkBzMaWSWvW4UUfGmysPbWuSGZv96LH+OeA&#10;nhSU93TS80j9unoBXu8lulgmVk+VX5Ssgatvky8lQHoOW68BZiYQcp/P0SWyvWtJYKZHGLlk1q7i&#10;u2F4xm1Ik/TF8kH7PKndbm2KBemqSU+kGBaO0jwAmRJOXyQRSVsAAlAEIPzj+0l6Xgfs6DJcr7MV&#10;zfXN7fY4Y8h3TURSP4R5BWS/j8wWwP3w+2GRA4zsNdJ6z52cQbup7yEYx9pkpLuDFSOi3/D9mxMA&#10;JuodXhsIVWEJQLOqy7uI6P71zF7bV9lvXQIyEWLKLwEj19v7bQkwgBgD6upG4MFNIXhIkKuD9j4y&#10;joVlHe4+8TmPeOv6474QQCOK3a155qwuJqYIhBZPtY3jiUyGZLkYGCCz6ThbyzTg/miMaCkUF7CC&#10;cdE8EzN7mki/T+0A0eZyyeqypkHLKGqypE1ZlrYt39KzSiwVeZ1fZ7lFDWJkgl1ifp0j7h41EtUy&#10;Ag0oQv02xjxggAU4yzY8vm4Lq2d97f6JF2/YzO6XNYdHrKyqQ8Zt0lZ2HvvHx4692hbQ9hP+HT39&#10;XsmeY2/8P+mcOb1yzvYJ0LsOv2WDk4e8RQ9RSNZexiStYc+oIgsQFomBQ7Q5WvLV63m4/LJmyymQ&#10;hRMr45c+o4u2LTVPjCwJ27Oq95PLo4Ck39NNbKvKZ/GRuVD4UTAsPnIzMk0AqxdYAR5ymp0eHbw6&#10;iHhTPhkBnwP573llgRi5TCF/pRg+s6DenpacqmrsdgYgF8hrMDKDD4j5HL44BgLZV93Up98ZdPkG&#10;kGnq16eJe7lmxD5Lidlt+cOwsQe9BFxflpgALIBxRhaovWMHYBagogUW+K3uizqwQnAKdr+e2mWf&#10;JXd4w/nv/g0gu2+swxk5G8YWI+tgK5lHNK4XM3+XO2Z35DezU6TvR8V3cx46HKiwMEDGmJB+EqBd&#10;/us+tw5kgdoDYzpPdqu4ltlj+6r6rVsAI98eAlih6INrx5YvVHQBbhbBACJAjAQFyAQra8WuucXN&#10;IgBKcMnRill1S56YQhCusQcrZUBhZIKotPSpbiAOQq28DKoYlYYSMHDIPMxojkoF4KP3y9eeXLeh&#10;mb0+prhHqAcUH/MUJVAtA5Ahnxggb9ua50DOFOnkCMg5mh/5YlJUA3UD3lhAn6nT+NdJATTqs2w3&#10;BAZIQTGHhkbXbEUEuLL7kj335j35yZ9aVcuMcNCm/2nAxidX/6eZmUN5Cbj9dH/HL7xXv+fU2/9o&#10;Rf7x/lPv2pHzV2zOW/wQpd7nA+HdKePziejgoB+lAjIMjH/MLRcKfzlXPgZAxt/Iyq62lG1F9tSG&#10;bZaammWD48u+/BH5ihUGuDBdJKmDnAq11qHeNiwjxDryXp7jPQwI74tqcgG/D5qsOwDk+z3YJZYO&#10;ketgHFALm1JyraKqzfPLHkwRE5CygAH4LqRTs4BK5NsHszEBZE0cAl0wQY/Y/NmaIfs4qdW+gJET&#10;IPF9oLifADP+sfuqfgjoAilA9oUVyWJjgeRJUElgdnDrc74djcD8OCcUd3gKSqzJSigi0hy+BlnP&#10;w8q05aGf1/d5pKfG9PqEl3WyadwdgZPzIs/tuWqdE+z7RE7DwvjDeg8gJ+3l1WTsYyWgB/XQa59k&#10;ddnOqj5rZ8z0/1Ob7vlbAYnmhTAgDBzFHMjd+8IVPeebAwhYgIICjDLNF1KNbvjLY1YqnxUfmBa0&#10;1BSg7nDTQlXVkOaWfFXND8YGuc34R3ODwBsFGJSK0gyPEmL8Y3LHTW0ET/s9Wl3MRvz6PVJSmdk1&#10;tmVztm1NybNtmcViYwE5r9qy5CsXFNXr/OJiYUlrUqvebkhHAwuDSJkGN5C5wRyOy6jNLByxPYdf&#10;tePPXbVDF69ZQ+9OK9L/2Cq3bHB0+z8cnV6tSMDtp/s7dvlGy6HzV/507fAbdkwnsnbwdZtZOW89&#10;o3u9SyYsiPVBKgFkunp442/AnKhH5SJz0cn9Zciq5ehiYOGysmsdyL96JsUy0nNtbGanxWSlYVNA&#10;SHCLi8Hn+R4Giu/hsVtPDRRGAmA7kAWk6PXfLKyAkaUSBDAAjeWGzQEwYIYhYFg+U1IVs5T0UsvJ&#10;rbRGgZN8MueA/xtqd0OTv2Bo2FsIQyEZx3tlKPD9WAPdqd87WTdkH25ptetJsRDgEgAJIBGtfpJe&#10;ggn1HEUg7v+Kgd3n1GP3P0lHSbo6I5MS0oHcZjuaa/KTH4tZHxWN27diX4Ac+cWedsIvxm/WY8D8&#10;SGD0LVNJRQnkdBOh4gyVwO6PQboHIHvf7QSQeRwB3M9Xh7sH+PqAWbcP9PijrLjNFXdYi8YFw0cf&#10;M8YuMsiwJRVzBIAczDpCbysquogwzwkgXVYoRq6QW0UGAKNcJb+zujYugDNP3bEAAP/0SURBVOD/&#10;MrdQV4AFhRaKcgDvb4x6qLhi0zXGn9dxkzAog+O7HMBdkth08mhspcwyEahCMRKU1bxNTasMQBYj&#10;A+TMvEpLlxvI2oD8wnorqYhJUsv1E6CLyzv8tlKP8ZX5XfehNf9qUI76P0Ykr3cfetUuv3Pfzr91&#10;z7qmjuvcYO9x6xle+LPekdnJBNx+ur/Zfc+3bd/z4p/tkrTed/o931ViYvtJi8mSelN3DUhoTRp2&#10;XkRSu3/sDBdLVHYFMBdQfC5Gzi1pDIycVW2p6SX29MZtlpaWbSOTO7ypAP4OecJQDsnAUdtKYEGW&#10;T4PEAPE6r3E/MHboaMlj6mUBvQ+iDzSMHQbdfWTJM6LYXgyCD6dbJByfy8ytt6TkTPldcTcMgJcK&#10;MT7rhiCRSuvslXoQi1Bt1Ngx6j4h1p8CkS5NkkMC+Hvb2gS6bl96eFsgBbQAwoNJgBOmg9F03EV+&#10;C1AEnZC1HO4vI28BDkATiFloAZA/2xpzRmb3iG/FxESnYWRATA4ZOe3pKD3nq5UAcQbLDuU3C+AP&#10;xM5s8epAJSWm3ycl5V02E7/722B29hVoAXEEZFr83M0QyPX4w6xuWyzrtDaYSNeWFBHXCjD6NSTe&#10;ICWDkcf1Iv/vwBYB0LuLvZALffMCSWtn5JAFKK3stHIxcrnAVqqxZX6Vaz5FrhbpRQw684N5QDQc&#10;g0q2gt9GFbAogvz+wNguG2SjtfHdDiK2DCosbZZSbHNGLtVBHnprWoVL6+TkXNuaUSQwl1iagExJ&#10;cV5BrVd3VUheA+jy6i6/zzZI3OI/M99xJfH1a3XO3Zony+vP24VXbtupV7+y4aVzch01p8XojbER&#10;KZPZZxNw++n+ZldPty3ve/Ff7Dr+ts3tvGDjC0d9o7aukZ2erA+yes6DDESqi6tkOQG0BqJYA0Kw&#10;i4sOSNj3CSATtabVT2ZWjaWkFjuQt20TkKd2+vcGqRuACHgqJV0C8wZfOwr/M5DcRocXngiwAdRD&#10;Pplc8mriMMjIYxjYa2qR1fjWOohyEwUvIT1W0GobN6VbVU3Mo974eaRO8Ovw/Yiick4hIk7xSfDV&#10;YG9+G0VQL4m1q23I3k7vcD/5BnlkB0KQow4MsTQBL9/CRbcEnNyXRl4DbmQtYOZzOvCPowYFNyWr&#10;P0+NB7AioRO+MUB+nDfurPyDbqnyAswsN/Q8s97vUWu9/76ADCsDWm/0h38u5nXDkjjP3wYy54Qv&#10;/cSn13GXPHh6j93O6LX3s7ttpbzbOnUt2gRST/vhsyZYmGtI2SvxCeQxSo6DQCLdTkkx5icqtUpd&#10;NsO6fS6ti+Ty0HrWG1NoDrCIgTJOxpmxrazTfKse8PcjbRn7+vZg5Cmd7R1hf7El6x/dZdMioZnV&#10;s8YqO9JcuQVNvrKpsLRNvxvzebQ1rdQ2J2XZFrlZIWpdqvlaJdlfZfkFdVak95ZVBjamXJMKMpQD&#10;u1DweYCMEXESkoEhKr997bwdf/YTO/3aHVs++rZ+f9llPPNHCuGhoPZHAXE/0d/K7ud6dx1+zXYc&#10;fksgPmnTy8dt+/pzNjB5yBpJ4cTEcgI0uyTSIRMwA2Q2NoeNQ/qp131l7gPkbEnrzNway86pdUu3&#10;YXOaFRfX2MTsPoGPneRlLQVYgMEFwefAv+a5IJtC2SddIgAzAI+Ay2PeD6AiucV9PguQIz/Z01VM&#10;KMlqItwE1XhPiSbjxo05Op8W6+ics56hFflwAr8mZ1QE4mAVmPHfXf45G4gVfBINu6Wd18C+kd5u&#10;nybLTxaQvxZ74Vfex7/U/Xua/N8IBIAbYHgpp4AKYD1qjG/KLewIG2/udDmOxKZM86oMBLldl86A&#10;WUClNBP/mCAXHUE4fLGEXvPOmgAZti4Yc0YGtFEJKAfBNYwFLX0AMLeAOTI+HACZFNhtgdh9ax0A&#10;+R35yEulcQ/0dePz6jp3dM767hAxDgE5Kg4h4OjyWiCOiY2RvsRQcovDdruwIsaV9sdhDrF0UHJb&#10;Y0wlVdQcHklNrKKmiai13LpqqTPNP3LMbLBG1w7UGMaXdkND42s2JxIamz8pn3xJ4zQgIyGjUNrp&#10;ZZjF5a3un6ekFdnm5GxL3kZqtEggrvBUaUZ2uVzCGgcySgE57UBOlGxycE5uQGTQIBHmICnQ6YVj&#10;duLCB/biR4/t1Gvf2MjiWZ/nxBME5P+5uW+mMAG5n+Zvcc+Li3uPv2O7Dr4qS3berdmigNw3fsCr&#10;aAj1k2ynEIK1xiW6kIC5UOwGcENQIvi4heX0Pmr39FNmDkCu022VLlqmNTTEbGhsp7HXDwUlkRwH&#10;KHw+gDVIZ9iZ+xGoACBFAfhVvBaMR2BlXuOW9wFkmJT0h/u5YgweA2wYmvK84vIuWeN8qQUatEm6&#10;6UI3IANdiqMQYPzQnQT/2a2uvp8JE85VfrzYY1pW+tW0FruyocG+2NzhwSSPAOuAye5q8t/X4UwL&#10;gJDVyG8ABbAAmaT0t4njwZZuD359synsKfW5fGT2YPptICOrIx+ZvZC5jZYveo8vmJvb/DEvIHF/&#10;PEVg1O/in0d+e8TE0W3E0DAyBSlEu7/UuX+lW1/dpdt3srtsTqBo1/WJ4QdrHEkLUu/eObQs12PB&#10;JS/X3nPLAjeRY4CMkSyUG5Zf2uFG0Qs8CCYJGKWSq8RWGFO/tj4XCJ5K6dXhSwf/mPlAP7VmUj+M&#10;C765zoU5wrhxOzm3z5bFjENTR8TY+k39XmEJPq6IokwsW0XHzrglU6i0NVdqMV9EU2zpWaU6ynWU&#10;WXZutQfHCHBRzUVVFwrBt49pDgadc2FesMMF54trEdf/uv/4K/b6p39iF9793tNQTXEpOp37gHzo&#10;kdm9CwnI/TR/h85dOUwxyIrAO779jE0un7aZlTPW3LVi1fJ3aBYAG7NEMTQNkPyVLCrUxcHCYk2L&#10;JUMKyjq8kVl2UWNgZAE5I7NKPnKpbdqSYTU1bTY1d8BoTk+XjgjAUeNwWDgKYHE/APg3/ggsHN1H&#10;xgM292nF0FxYvsP7eMlIuJSWj4KEJ51EKSlBDp8k1X2WnlEhMGdKIndpEGYk/xYk0ag0Cj5zkOlj&#10;Hg3F6kaAZrLwnhqxxlTLgF3OabX3nqq1W5s6QoALQAjI98TE9zIF5Ezdh3F1RJHsJ0AGVHSwFGNy&#10;eE9sB3Kn97X+bEu7+d5LlGAmgAzjsjYYwH5fGPpzwcBedy0ARzKc9JOzLjJaB8EsD3QB7ASA/83D&#10;wazDI+8ZArTOHUATyCOC/lp2zKY1zs2tYkBdjyapnMamoHhYpx2l7IgvwMqAmEUFFIXAzLnFrT5f&#10;mCswbnmdCKBBLpnuA3DcsgoYVPOJljvs+OAN4wVqjop6FknEvU6bFBC5Yy+Z1RwgfsHihaGxNVve&#10;9azN73xOr8+LWWUgdOQWSCXm1buEB9ybkvMsaWuOJRPsSivUHJW8JtglMFN7DZBhZNYs012TUk1K&#10;Nn1fKK8yCxF05gnnX9PUr3kyafOrx+z5t762C+98ZyvHP7T2/jURyJD1jeyQ7F97LQG5n+Zv56HX&#10;np9fu+iN9diwbXb1gi3uvKiB2OG9tVjDS7Kd/ZRoHFCli0cez9cee+opLGOkwQD9gXOLmyynpCEE&#10;uyStt6WVCMiZ8quGbGFNvvfwmgdAAAfACoEsGQiBE/nFfViX1yLpDXgjcPE8vwdwuQ+IA7uHShw+&#10;g4VGfvEZZBfPsfePb9IlJmVQn9mYZpU1rRbroa5XgNU5ha1P8PWQTCMeQKHayKO0gFmThu8jij3U&#10;PGAXc9rtnQ31do1SzS2SxgAW31jMhsx2YOt+VO3lPjAABtzc6iBHSwtaT0kJyOzOyHatV5PafYUT&#10;PjHgjHLHLqn1+HHhuJdqfptDcIsSTiLZ0XtIQ8lP1jlwPi6Z9VscTyLlOreQetJ9AdmDWwkpfUef&#10;uy0wf5kqdtbnr6d22qXMNhuQ5GQJIQzLWuPIR/aN5FtDL/Lg3sg/Jh+sg37h+IpIW9+HSUxXKRDX&#10;NMoV0jWu1NjBeiUuYbnf5UGxYrpZiq3xQVmBVF4HQ8OMicCoxr4ENShl1iEl0KJzoY/68p6Ltnzg&#10;FW9gQdCMrV9yihost6jOCrxQqcGe2ZxlKZLVKQS7thYIwGUOZBg5BLtkcGRYSmRMADP+u6+EkmEB&#10;wKzSYr5h2IliV8jNYo30wMh2e/7lq3bpgx9s55mPjQYa9TJWbQJ5fGDxT+b/0k+4lHFu7cLNqaWz&#10;vsppZpXNzV+3+V3PW9fobqsRIAAwiXe2nizAmupie4mcgAR4kdPOkgIXVjVHjJwlIGfkVMu6sQIq&#10;ADk+MGFD03sEGFlooo66CIGBdWEEYm4BnK9O0XcB4Mgfdivu7/lN2gnwAmI+gxXn8wCdSDStX5DC&#10;7seIYTEaTIAalqYJyOnZNbZhU5YVldRZezysluGis9rKi0PEIhE7EwAjctqIpGOSasLQ+6tHFvpC&#10;QZe9t7nJPt/UZl9KDn8jQDgwCGLhL4sVHcA6ooDXb1d4EblmKaJXWQnQdOYg2AWQP97Y7J/BLyZi&#10;zZapgJQCkccC8g8FAnc+4CXQRQ/qkIoK7xGY5Sffz9L5II/1e/cSgPbf8d/Sb8LEOu7pXL9yKd3n&#10;LXnvCMS3MnpCiaeAfSOzx54XkHvFlM2aE60yfCxQgAlZFNEcm7e6puAvcgBkVqWFyq0Zj/TmFNRJ&#10;yfR5I8M6MRglj7XylQFiSWWHy1dKfksEGgJiUcS4TM9FezHR28vHkfmXUGwEvxgn1Bm+OmqSHRFp&#10;BMCcKapsl0KsszzNyVwpRVY9bU6RrBaQt6XIR95W4KviUtNJP5VLSZZbXlHTk2g1KoDfhpFrNe4A&#10;mfnO/0n+nLXTdDIhTRnvnbWzF96RvP7RdgnIbJrQpHkc65GhiY3/X6rjkxsTsPv9/vWvnvnV0u5L&#10;//tRVohM7reFXRdt/fAbRruflp4l3+8YwFKcTgufQlnLAl3wUoGpWBeYBgKhIERWVGBi/WhWYYOl&#10;F9RYWlZViFpvK7JNSelitUHrHV+z+JAOsR6SlYsSBbMCCwe5EmR2yCXD0gAZQANcgAyIscrkfyNG&#10;D0xA/nhUYA65SC447+P9fA9BKnKCWfkN8ts1kKm58vEmjR0AaQrniyckA1lMgbHgu+jjhZ9DmR4d&#10;FZv0O9Vi5LbauJ0tFpA3NdjnG1rsy5R48JMTbOwRbA5YWkyMj3qbUs7fYuVQXcURJLj7zXqN+ugr&#10;m1oFoj4BdtzLNL2Ky31j0lC6pZd1oaR0Lg0IQjN5Flh47TUSXK/TzN6BnCIjo98ByJxT+E099nNN&#10;AFnvQ1LfAcwC75dp3faVbm/ruJbRbRcyWmxALNmOcdP4ecGHQByaOLDIhAUqBLvoykGpZFgBhWvD&#10;aiMq/QByC/EKjQ3dPDAKtRo/8rzk+KmFZpwrAI5HiUMwi218kNkedIKR9XkHssaTcY5iGx0aO3Z8&#10;mFt/3uo7F5xYckuaLFO/nSMw5xc3WKrcvY3J2bYlJce2iZEzJKszBeA0sTGRa/LIxTIkANlTYxgT&#10;mNjPJeSxmRvMqxCMHfbXcBOapVYWV0/au9f/xM68fs8GZk9JvYSN6dq6pv9JW+9UawJ6v9+/9UOX&#10;8+ZWz/2PXSN7JHl32o4DVHd9IOY8bm19K1aJrNVJI6Ur9Q/QfAwAh95cwX/lwgMSrB9Bi5zCxgDk&#10;7CpJlmpLlsUj2NUzPGPjC4csPkgHxlCfC4gZBAYFZud7nG31XZG1DSCXddQtLA2QAShhfSxzkOTh&#10;/VEKKzwf6r+D/xwijVhYopD5Ja0auHIZmAwBtEfWUtIZ96ENBaJJoYPvYKAwOizZI2dI10Z6KdfI&#10;T2xu6LJjJXF7W0D+RKBjQzeKPrxKyiW1QCNgOjvDiAA6AWBYkVSQt82VnKaW2aU2bC7py3LIq/KR&#10;ARE+Mu12KJlk58WIcR/lDslHFivnyT/WgfymCZ9HrnkfUetMSWt9F5Fo99UxGCgFmFjfF5Vlch8m&#10;dv9Yxohe3bclq7+CmXX76daYXchqtT7JzFgXm+GJaXUdyLMDZJoH+AYBArGvG9fzpAEBMhmDXOIm&#10;BdVuSFkEQ2FGjSR2vaR4tYx5mYxiSQ0HEWwCUoGVkdZ8L0qLUtnqJrZEJaXDwTpkgVrjgqtGpRm+&#10;+ASN8NYvWX18u7t+BWUiF8nljNwKsTH7RxXahs2ZtnlLlm0VM6fhI2eU2NY0GtwXe6MBzz3r93EH&#10;kNksy6XyLDQEjOI4fU4kvnxWQAbsRLkH5A9fePm6vXHtP7Dth9+19gF6wC9737CuweUjCej9fv8m&#10;5k6Ojs4e+WfsJjE6c8COPPux7T4hIE8dl0VdcRZC/3OwuVWeAEBQy+WuLhKRRkDmKQQBMa+wVT5I&#10;na/tzMyrtjRdlKTUfNuQkmGxwWnvkU0r1c7+VflXMw4y1hdX1sHCv/GXGUD3Z/Xd3Ae8LH/DOsPi&#10;/BbA57c5l+gcADMBL0DI6zwXGRkuPpFHfDGakSOxNiXlWHlZi7XA4jC6DIzvDilf2YEtJsZHpttj&#10;6IXM6qgxYxfBltYB21vRY28mNXupJgsoYOVQ8AHbBvnqdc56HCq7wuswsud0YWWBmgX8Ebh96xl9&#10;5tOkNru5Ne7rjQEeIAakSO3HsHKBZHWRwCsQ09qH3l5P/OjcMWdu933Fwq4UALO+1yW/vov77sP7&#10;YwGaQ48BM6knotYct3R8khG3Z/M7LC52qxHYGnRd2HM62jAA+Uy+l4AXvbuovfYodif7UE9YZm6D&#10;VFC9s1st0lRArdakh5krCHjVajyr2uWeUWBEgKrDCgoFJgGI5vFlem9ZLdmRwMAQAHOB5ynDpQqP&#10;XRubxf4jk3vkJ79gLYP7LKOwXQqx2XILGpx1STdtkPHeqCNZIE7emm0paVJmAjAHEWyi1oDYg126&#10;pWUu0h4g+0ZwDYEomBteICQXMXID63RuA3I7Dh192d747K/b2pmr1j601w0c1V+9A0s/ze6MIzNH&#10;XlzcecFmlk7Z/PJJO3zuI88nd/av+wXKKwrd96lRLtCRU6SLUkxEkT7AMQcLEUeafOcUtvh2HamS&#10;1KnZFbY1nc4gpZakC7YhKVVWacq3nOkdXrd++d/t3YuhEL6NqqsAYOQK7EygI19g42JS1gdQAWKQ&#10;y6gA2PY3agAfOaQvQjQxlNGFZvl8BgPBxWd9MYMR9TBOSSmwHEmqzjiBkl3WyZ5GfTt0rHiBCBYX&#10;P4gKND5PgKWKHKgmUUNjj+2QAnhtS7P7yUSZaVgPWH2vJdgZGS2ARmt/kdeeCtJrXl2l5wCxb9Im&#10;dg4AF2MLUNf0fTeSY6FyC9lMmkm3DuT8cQFZcruYyi+9LhBz4Ed7U3mBmfchtZHTgJlbgMseUjQB&#10;vCcp7a12dRC1BsQe6IKZxcRfZ+E399nt7H77NLvHzuW1Wby00aodjJKzrUjpRclZqt+I7NM3a8GD&#10;W+STSfuRAmSxSkZOo6R1o7Nbmca0QuNVIYOKYS2rZxO1ZivTmNCBEt+4WCxaQpFIBRHjdmdEiIT+&#10;00F9kbnoljvX5gDDT63Ef9Z4t8sAjy9ons2etMLqfs1XgTm31rMnpJsoTkIhJm/L1xwtEIAL5WIV&#10;eaArI7vMu2qyp3aRCIuCEA62kcFPRupHbMycIvBJTAYScCBrjnTKeM1tP2ZvffprO/X6Nza0eNo6&#10;BzWn5Lb1DC7/7bH9+3+ZgN/v54+OBWNzJ349v/as71k8MXdIQP7QZnY+Lx9x3sGTW9zoqQACEIA5&#10;W0BGvkYgQgJzoUgrELHOK2qV9dVFk2z1Nj9bi21LUraYL9X6RiR7Fo7ZMI38xtb1T4VeW5X1wz44&#10;GAYqxfj+Yg0mLWzdR0EOO6PSGjVIZt4LcF0+I6n1OqD1bT10kWF6AI3VRrpjJBgAQIw8YmLklTRb&#10;SuL8WtuHrHuANr2alGIU2p0yOFhawEyhCHIOo8B3EhGvl7ReksF4KbnZ3hGQP05us+sC3u0tnQKl&#10;WFks6Ps+CZgeNdZBQYjnlHXrK5H0WtROx0s2BXpABzuzMyOMDLuSEwaUgW0JdolxC3WUTNhDAl6S&#10;0axTRoZH0vuHgkkPgvl3Rn65AIvcfpAltSCgcsDIAJnX7grUX+n1r7IktbO5L0DnDNrVLIDcbh3F&#10;9Var/9m7e2gSBz+YtBMSk9Qca8LpXsn6Y4KENNrr0bwIY4lrU9ckFq4UiDWHaBxA4BBZittC7TKu&#10;D0AuFIk4qDX3yCnT5TIUigRXivGkZoG5WCO5DvAq9N6mtiEbXzxkEzsuWKnmVn6p3L2Cel8QkSLw&#10;Pr0xVeRCMUiB5HShpLV85KxKzyOnZRR7zTWqskDq02W1bvN1y7zBP2YOMg+YX7Cxpyf1/3O/XvOF&#10;nShGxnfbpTe+thc++F5APmWt3pTDi4/+u6bYeG4Cgr+fv4HJQ5lDkwf/26X1i77L4sreS3bmpdvW&#10;NX5AF4x9a9vFtM2eG2aTK4DKfaS1A0hAhgmzZGmzC0OHSravzMiRP6KLlgYjpxQ5UFJSMm1oYsWm&#10;th/3biMeWPK0BPKVDpqU5SGP45LQ8mU1IMW6gCUCHIXqvul1grEBOkqA3+eiAirATnST6Gh0kTm3&#10;Er2PSqCyCsnuqh7/bhqQu7qQkdqWUWlPb8iwouIGDYQAKwnNMkWi9ARyADM+GZFrIrTBLx/UeWN9&#10;+21GhuGFrc3ykxvtw5Q2TxndEitTGPKNjnsUhgiYLq11+L5PVHjRojYBWCS4V3dx6LGzsoB3M73b&#10;bqV3eSqJ9BKLJGDc7/Mlq2ksUCQ2FiN/i8R2XzkwMq/Tw+sHgdp7XOu7vMc2QE7DN0bKU9UlA5It&#10;dhaAPYeMtHYQ6xCI7+ggl8zjz7N77UReq3WUN/uODt5JRQavWwoGZRWWj4YWS3GpGXxmZDZrgPOo&#10;NRCrwWbk35vJglDkoe9pkxJqjU9p/Ad9w3GCWMwFSiIZu/IajK9UmsYdFRZtIYOMR87DilSHMYfC&#10;RmssohiRm7jPpnact4JaqQHJ6jQpRNoyw8JPb0p1Fk7PKXNgb9WRlVPh0tufF6Bp+VMg8JJ+Kpax&#10;IBDnizt0zhh05iHzEQMfH6DoZdG7o7TG5qTutltX34IdPvOWvXnjr9n0wcvWJIJgiWZHz/z/L9az&#10;1JSA4O/nb3Hvc7HppRN/urT+nI3On7AjF67Y8qF3rLFru1XohIsFlDwxHwEsmBfLBzgAURRVJjiR&#10;RUmmLCgsl1XQ5IxMDpkeXekZ5Z6roztIrHdOzL/XQcxGavhSYZXRtLEeOfi6AYyF+s7CkkY9RyQT&#10;Hz3KEYcIt6sBvc8DXLLaVO24P4NVhpl1uPQv6ZA/JkNQpnPWbV3jiKw9Abl6uQzNli7L+9TGDMvW&#10;INJ5sXMQRibwRS+mJbEvfboGEiktTRydZ2VDjzWIlfHJxnQulzLaAiNvbXcg39jc4ZL0a4GCABLB&#10;JY4oTwuQ8ZcjRvYSSm4BNKzsvmyv3RCIr6XF7Du6fghU3+VKWnMQ3Er4x+FAXgvEYubvEresS/6x&#10;ACBLNstvf5AcwPztll4PrKECPCgHGyO3ORLy2s9d4AXIMPItGaNPMuN2LLfZYtXtAiOL7MctpgnL&#10;RuJs3eJruNsnJR8XHcjs5URPNCq4cuQb0862XvK3Vo9Z08vBffKrrFIKwcigoNwwa1w9dwuQ63Cn&#10;BoKvrPlB8IzVcygtDC23uD58npJcFELv0LIt7H7OKjoWbFtOtYM2K7dSyjDLNmxOdYmdrGPz5qwA&#10;ZL1G6ikts1Dzt0wgbrSiKnxjza3KNt3C/ARcf1OwxH0yGuzw6e2MxvfoXOaspU3g7l20pV0n7dUr&#10;9+3g85/b8OwJGbcdMPKfdQ0uDSYg+Pv5m95+Zo4tYdjgasfh1+3kC9dsZOGEVelC0WCeNFO+gAuA&#10;OfkgfwkwkRTHpyUxLhYVW+YnfOa8EpruNYbgQlaFAFLlF2pzUrr8pmmbXDzmOw7EB1d90JFjXj7J&#10;aipdHJiU3yIZj5/L+lQikyT+AS8XLygBgmxEoMXOAjASiMAI24Dwmge59L5ynTOMTNFBSVlcrCyD&#10;gCHQIBWWt1puaYustORVerEs/JjFNQE6+hfCovHOBZ3bpM4t5Cnb4iG3zPrkxibWuY7aaJ0YOaPV&#10;3t/Q6FHmzwTkmwS0AG/moK8+IgVEPvkbDgAt0AJkfOZviFqLhWFEgk8UaniEW89dS4vb56kd3hXz&#10;oUDFYggv/iC4la+jSIAtHrdHAFngfaD3cDwU2GHaHwrH/X13U2nzo99K6XFAP9iq34kYmN+VMoiA&#10;zcIPr+ZCUuv3vgTIkuGf5vTYidwW66ho8cZ5jWLAeNeS7z9MwKtWc4YKL8o1GVfvFCIwExjKlWKr&#10;lh/r/iXBKYJFCXaGmdkZAhcmcp2YCzSsoEEFbMxil/JqGWbNRwKVbIcK4GFmZ2cxPKWajDtsyVgN&#10;T67brqOvW9vwXkvNrbH03FJLzSyxZzali5G32aYtWZLXObZlS44HvbZJUlNznZqR74sosgtqPIZC&#10;W2fKjfMAtpiZnnS4nGCBOeZLMXU+LNeEpBraQuOLeO+y9Q2t2LkXPraXPv4Tm9/7qg1PH5YaXRUh&#10;jO1IQPD389c3unvf6u7Ltvv427b71LuSIs9ag6yZrzEWqCj2yJWcRkZz4gCHiwWYI6tUgq9KYIJg&#10;gN6P/M7Ob/DgQkZmhWWIkbduzdcFy7TOnln9M4dsaGqfDch60d8JCUbRAICh6scHUqxXLcBVVsj3&#10;kY9TJYvM70YBDoCMvOc8XBUgleXHeyBF8ovzxiC4xNbkgMV5zIWvFSPXNcKmRMI1WWRxSUOlyF9q&#10;7hiz3jGdk3eboPsj56aBkVQjDRXDf47RBEHsItagznZS5/tqTqd9srnNbqR02udbOty3/Urg8FSO&#10;DmdkpDa3ehwB2YNdAEhM6HstCUjsu+TVXZLDN9K6dHTaD0SkaawHUAUur+ISWO/nCdSFo/ZALOyP&#10;Bbr7+L3IZf2OG4DCEQFVv8VuF244etxHD7tKIKkDgLlPyuyuzsV9Y30PiuK27t/K7rcrAvKxwjZr&#10;r2oT4wgsAm1Myi3et+rgRVkBZLZ/oUuIS2sZQ4w7Cq0cP1cg9OWAAnMlEWAddN1g0/Eo+wCYIQjG&#10;irLIErlDpYy7Xi+S4aVUk7wteWUyKRh7cvyUbIYAFEZ3ygZG12xm7ZzFJw5ajtRdulgWWU2Di6c2&#10;bnUgU2udnJxj21JlyLNKPWKdkprrfnOGZDiGngh6oYwXwThXCE42ISBLCyAMEAqO5gk0+esaWheo&#10;d+iazFmX5vu5C+/bKwLy+M6L1ju+7kCO9c6/lIDg7+dvdHL/yfUDL9uuY2/Z0r4XjC0hq3SR8gTG&#10;Ml1IisuLvJg9pHE4AoBgS0kfQF3S5h37c0lLyYIViIlzWCiRVStfo1I+R6ltSc62zRu2WmfXlK2u&#10;v2ATcydkrfZ4y1LAjBUFxMXuE4n9dYEqysWqhRo4SeIKWUF+M4A4rLgics4ezKTAeB7fOrKUIRXA&#10;qijALCC3Em0Og05JIL4OBQekQorK2yxN/tHTG9Otpi4mJqGlKxtx09ERv0/AFVjdJyNCKfC6n6YD&#10;idmt3305P27XBGBSNvTIusFWq6lh5RA5WS/ywPcVSNl0HB+YtcmkobwpX0JS0xvLSydlBJDcBJxY&#10;l8xWqeSHvVOmgMaexfjLdwUyCkfuEbyCkcX8j7OpxZYPLeYGyPdzpAr0ngBiSXvkvH7PjYaO+/w+&#10;BoVz0/07kaTWLZI6ilp/lNtjBwtarU2+br3+b4AT2t0uuG/MNWccaenTN7xTvuB2X8qYVVBvmQW1&#10;bvzwXwEkJADgiH0A5CiIGCm/oLg6nBGJUhPIJNjka4oro3RUl+duMeI1MvSNTWPuMkE2BDq7B5c0&#10;zw7YyPwRV4uZks4pIpRfPZVsT29Its1y9VjCuGVrngBc4nnk1PQigbjAA165MLAkNd9fLCDjJ3uj&#10;ehkQ8sjsn0wAjnhJQweZjXkbmztiPeP7BGY2eZeBE5B3HXjOXv/k17ZEkdXSaaOJZXPH+NcJCP5+&#10;/obG9ry4a/9l23vqPfnIx3zJYqkudp4Gi4tKIQj1yVxYQBH5nYAmsLQApMdsS5lZ3GLZuvD5klG5&#10;eY2WlUMpXJXkTLm3wd2gC9jWNmwzi6dkLffb8Mh+yQ927FvwQWSdZ4FkeUExRqRbFpx2ohosBs0v&#10;pn5T5xEBGYPivrseh0mQ8K8FMNansvYVC81Fp6yOEjomB2xAZRcRVHzrgsSOGL/akGbZOSWS//K3&#10;NBmj9roUwpM3BsAtYmWvsxYbE3ml3roXaZ0Xsy8EZE/xiHkBL7XKd3T/KwEHX/g3ixbCgokoDcUB&#10;kAG7dwlJSG1A/6XAdC25wx5nDgmkkss5Yl4KPQTqB5LXH6Z32tsprfbZ1k67l4hqA3rWKXtXTRkC&#10;gExlF+ANKa8eZ2HeS/Qa8Lqsj86dYJfAi7T2QJc+S6nmldxuO1jYbq0aB4DcHifIo8nai9Gj7poG&#10;hTDyvMtqgl+kLwFxSXWbrmVYu8v4IItZoEKJJtu/UPVE0QfKCUXGXGOzcVKEXq6pcULpAebckgaN&#10;f6jBJu2E1Cbu0dg8oTHFhw2xG4JQQ+M7bXBqv+WL1TPlJ+MP/+IXm+2ZDSmak5m+YILDI9cJIHsq&#10;SgcdNYvEwoXFTVZYoEOEla/5wwZv5Zr35Q3Ch9QB84qaAjaMG54+aL2TBwTindY7ssvXJ4zM7rMX&#10;37tnR56/bjO7Lhn7pnX0zP3NBAR/P3/x3u1vrR94yQ6d/9jiw+vWEJ+zYl0I/OOoDI6ug1HODGvp&#10;kWAA49KaDc3lRwuA+QJ/ru4DrtyiZm/zk5ZdJt9DjLxFQP7VFmto6rax2QM2MLZu/UOy2t1LHhhh&#10;ABukBErEwgSnSiu63HozUNG2HcHvDWWaWH8AjCHxqKUOmPg30ixEuDk/L2jX55FFTAqknSf7fUDE&#10;4JJO2ZpsG3WOKId6TSwYuUvSMHSJZCMyFgPoed1nNRQTkT2hYftusfup7GYv3vAUjwDBgvwvBWYv&#10;b4SZBaComQDR66/FdDAjrEwayqPGHGJIb0Sgwxk5d9BuSKY/2kaEWWAWkL1Zfe6IXS3ot5d0Xh+s&#10;H7EP+5fsI0lffpvG8tRlh2h0rwA/aHfxd8XK1Hmz26NHxZH4gJvf029HAbmvdeAjs/7YF00I3Dd1&#10;/8PsuO0varOYGIm9iDtikpMaO2qq3eBJzsJKvuvi8JoDuqJuyNLzqiVt69yYcg19TGUEiWYTtaan&#10;Fvn6EHsIy0TJDAASZC3jRmEQRpg0KPlcxrdc8psAKECiPTGVXd7QT0YARsYFot1Pj1RmcW2/iKXG&#10;nn4mzZ56Otk2EezaSj/rQnepYOFtGYW2NT0/saxRMpv9oArrHcglIqlS2F6GB2WHEqtMqAFUAcTR&#10;2jHjqdXxpZM2OnvEA19d8pFnV0/YpTe/stOvfW3zey57/URTx/j/SfD7/S2ekCx6d9eBF237nhes&#10;PjbnSxardIG5UDX65ytkydz6SEYDiiB5YOMQMQ5g6pPlkv9TidQYEKA7vWiE/sAZ9EGSvEbSPPNM&#10;iiRQh8udbvkTgKSLFrsCDYMH27G5FrKaFBGD7j2LdUs5aPhdyuNCwQe/7YE3gZvzQ4K5UngCZoJz&#10;qAZ8L15DSYjBZcFJKXjABWMhYGfL6PhC882Zmlw93l+KqiRa+tDZkZassDBN1InMVlCBhkHRZGrV&#10;xNyb22hvPVXrfaiJSgPeL3WLNPXF+TC0AOMVVkhVnveyyRDwilZIEXDyXDJSV++FkW+kdjk4vbVP&#10;3pj83yG7mzNgnw+t2Qt7DtvRkSn74MBR+2b/Obue3Wc/pIm5BfpvJI/p3fVA/vSdrKAMaAoY9Qfz&#10;gJorhMDE3qQPv1gsfkdGAFn/JUAWQ7PN6wd53bZT7lOLmIiKrBbNlbbYvGcc6GiKPOaaAWQaDLAi&#10;qlBjBpCRqeX1QdWhkCi7ZWzY4LymqV/XWS6LPh8RBpFu9nNyOS2wMOakQskjE0VmPDHEGFKIhg3J&#10;qZGnKSJ7MmEUuoeWdR4LNjC11yoku7dsLbJf/DLJnnpqi23ctM2SUzIF5HzbRvoplaKQIkuXxOYW&#10;qU2HG3ac8PRTWYuMf6vOWXNN400tAoB2WS9VRkaDDRQGJ/fY9Oppm9txzmaWT3rXkuGpPXbuhU/t&#10;4rsPbe3YuzYq+V3XMvTfV8fjv7/FE3Nr595kZ4nY4Jo3CaAPF+WJDgBdqMJESokLiZUDwEjaKFoc&#10;5K18GdaYatAKxcjI7OxC1iM3WKYAki7LtkWW76mN26y8nE3cDvo2k50D290/5vCdCuRrUVpZrgvk&#10;23UIjOU1SONQoM5F5FwKZJHJ7xHY4qDqhoofilUKEwUDXOSom0PwY7DSfJ+kuqw7QRa/r++vqO71&#10;4FxKOu2I0mV5G627n37Maz4ZCXL5cj0miIBMWoHVTyzFY5F7m5TEXE6dPfdXS+2qWJkVUM7CAjL9&#10;rDmQ2LAdYPbHvKaD1BSsSE22p6LE2IAZqctjSiOvpbGiiq1ghr0RHy19vsiK25e7jtu1s6/YvCTg&#10;y8s77IfX37H3i4LvS3sfouXIZ/aJwlCgAPDbuc/3O+sj4XXfu2bqAMB35Fvf1a2vRUZiY3hkFD4o&#10;6LXtmtD11TEZsD4xEAxMu9kZBzKqCinJyjEat7PIhiATEV/SddXNA96GlvgCUW/ADJvhc4YN+eiO&#10;Gr6HW+YYhtoBj7vHXJO8pVAEFVVaJWaWMeU9XuYrnz0YirDQhdxuZ/+CGHmXAD4jvzjH/viPnxYr&#10;C8gUhCRlWsoW6huyPavCJoNUd20jLSXi8byzGJkjO79Wtw2+IqokkVNG0mNYnKHdjevRHJ62maXj&#10;NrpwxIbnDlmbVEqnjtW1c3b+lS9t34XPrG/hBFsJ/78aemd+f+1xD5/+4MLyvhetpWdZ7CeW08Rk&#10;0ytWMXGSFJsjZbiYMBwXjYKP0M0hrHQi6JRVEIpGOMgjZwjAqTmVvq3qtvQKS9paYL+UpCkprrEd&#10;62dsTP9k74j8F8kegMyOflQCMSCA0n0gyZiQsyYhz9LIJj/yGUi9x/1bMQSvhUg1+T4CYvEgtxL7&#10;62JBWV5GlJPXYGSX1Eg2VEdNv9yARq9E26jBzcousc6eaeunDbCuCwsAYr3LmmwzmqgTxlpl8oZ8&#10;X4OuVa98sVkZgqP/Tr69u6nRK7HYs8nzxQLObVoACURRUCt63hvW6z4S1/1TDrGjr4YCXAIZ7AiQ&#10;7+kWv5f00920brspf/VAVZu9sLDL3lzdZ5+eu2SXhhbsoyyBXkC8R7pLwPRKMAeyvku/40AWwEmD&#10;BfAK4GJcjq8FXL8vEPO7DmIxNIC+md1v7+R324z80zYZ2WZN3DYBmZVO9a1TDkQqu+i00iE5S2cQ&#10;CCFDAADIrCP23RIFUjfKmkcslEBm49PCoMhTApSAEDAHFy7UzpfrvWycD4ABEssKK2riMsp9DngU&#10;Hb8f4jhhFRxRY4xvh1yk2vZ5Seps+cfPyD9GWqcJwLle35AsICdvzXEgb5XMRlpTc52eXem1EF5v&#10;wOZuAnJhaYuII7hlVKLhx3P+pMtQGvjlswLyrNh4cuWMfOU1G53YYwvLJ+zUxU/s2Etf2tjO58gM&#10;/S8tPdN1CRj+2/8trl98YWT+uNV1zErC6iIjkTQARAlDKRyRYE42SB6CTIAXCQsThwAE1VwByLyW&#10;md8sEFfrqHAgb00rs00pefZXf7XZ8gtKbXbxgI3PHxWA121IfsQgO9r1LGrwiFwT5BCQq2FW6ltb&#10;NaCkANotk2g4PZc4H3wVHaF8E3lG5Q/roX/DxtwC7HD++M/h/3FGxm8W+AmSkNrK17kT3Ejelit/&#10;PssaW4e9MX9z56x85nEvDsHqch1YKOBLGsUSrKVt06SbyROQ/91Cr+66ntLpa3hdYusWhnZprcfB&#10;J02AWL7x3RTduv8sP1kAJpBFzTW3FGfcEaCubo3ZrfQer9L6VhL5fqa+W8A6V9hpzWKW8dx8W8ku&#10;t0ubakOeWlL6HqueSD3pMYso7grYqAJvoK/f9uIUAZqAnNdUS5J/nSWgZ8jwZEr+63cBNvL6pn7z&#10;WnavvZEXt2mBstVz6EO+JSp18iyIoCCD4CCSGrUVk89eIVBlCQREfstr4xofqTq5KF6ZJ+PLkj+W&#10;LAIA3JewnjjkhZlrgJj5hgtVhEvHY4EIiVsmENMdE0YG8BgHfGKKUtxN6wwbwFGsQaPHxvh2MXK2&#10;ZPVGj1hv3CQfWUBO3Sa/OAUQs5xV93UQyUZq4xJm5tKwvsHyqW7U/wKQyXKwDoD5hApkfqEaOV+U&#10;RN/wmi0un7K5teesf+qIdQ3vkr+8004/+4Fdeu97G1w+b41dM/9UirQ/AcN/+7/p5VN/c2DyoC7A&#10;lFgqrBoi0ENy3zfW6hixujbkDkvGxjUopKGC3MFn5WDBBEUgMCeHb+Am5nRZnVsjySogJ+fZr8TI&#10;Wdn5Nja900ZmD3jEk6BI/8i6JkJoVcug0U7XF5hLOoV0A4CmlhslENiYfsMRI3PrnRt0YVEPEStH&#10;wS384gjgAJoCBMDMYLCyq1JKhCWNrFdNySiStc60sooWL8n0RRN0BaHgADYROwBioq8EPGjp2ihw&#10;zxe22vmnK+29jY0enKJxHhu6ubROgCcCs/e/FvsSGKNFLT2sqezyWmsxMS1tWeXkQBb4Pk3psC/E&#10;wmEBhNhaAKPA5HbxuL1YELcDm0rtclKdmDasjPL1xwJzBGRqtJHK/Lbv/6TzYrEEvjqM7IE3gdX9&#10;aOS0gIyc/lLv4fhCB0B+NbfTRoubrEnXsRV/OMaWPGx3C5DpKT2v67UodbVDt/NygYKPGxbiy1WS&#10;sW0SsFBdVRpnrmfY3VLGUNfZO7UKgPjLVG0x3whewbIUXEAutNzhgJHZVA33BpcOFq4XC4dtV8NG&#10;gLAjxoGcNuvqN24ttF8JyBs2pkhWZ3jcJi2tRIDOExML1AS80orEyKyEKpScDvtAOYA175h/+MzM&#10;J4xPiNPgL4e+6vx2tfz9Xhmy2e0nbN/xt21xz6s2snhaxHXMjp56w175+AebWLvE9jX/rG9wbSIB&#10;w3+7v7HZg8N9Y3v+lO1RaWLH7nEs02NztaqmcaNJeEOHJrDAzFYsZZKgBBo8cuhgC0D2Si7vwxSC&#10;TdRbs0SQbSrTWDwhdk7ZVmwbN6Raamq2dQ/MedEF++D2yVqySVxLjDWrowIbhQDhe4lIctEAI0vV&#10;mBQk5ckhkov0QnZd3EjqAGJfpaXD14wi5WBmgZeJ5N8jQBPgCs0FOo3CEwwIaY6swlrbmiWjk5Rt&#10;2bllko0TXuTO+uTKplH5c0RdQ7QVKYUPD7O3iVWWSjrs4sZqe19AvimgEOTyqDUA5hBoqbEG3Dzv&#10;Uezk0J72G7ZfTeryNj8UaRDkelKqKWB/LmkNkOnXhWT+Bt/XU02AVtI5f8zuC7RIZYJcHACadBV5&#10;ZQ+O6TVnYx3f6NwA8l0O5LS+26vQxL5I66+IVidAzHFLBuC6QE6bnyFN6CYYVOotpnkTttcJnUbb&#10;u1gFtWxdvun8VMKgtzjISA+SAWGdN3XRVXJpWAZJQwGWMVJ0Q9tcrjX9vdgosL5lMmROxNwwNYEw&#10;pKwbZRkCX8ssgqnQ3MU4UOfMyiPSmOxL5QwtQmqTsamXcdiSVWF/9ZcbxcZbBeR0LwRh5Rvpp1TJ&#10;aQdyZomFHtdFAnGN5RWLjUvYL7ndCkRYtO3ltz1TorkQgsAySlJwHo+RUsA3n185bcfOf2DL+1+2&#10;se2nbXblnG+v+uanP9rM7lfkos3/88GRXTMJKP75/y5fvvxX+sbX/71u0X5DB7KRiTqgizjnrUna&#10;elfk56z6hafpXq0kVElVWPoHKyJnOPCVkdb4yeFxhwBBN4YGMXK9b5hGGD95W5FteHqrrGCmBm3C&#10;umkmLvlFf6WB0T2+aRd5SPycEI0OkUlf/+yGI+QQsYgF+j38YmT1kzQS/rQzd1g3io+MheQ7YGuA&#10;DKCZBPjHdEcE0E2aOK409H35ZZx3tQN5m6xyrHfWy+6cKcQYNJfD8hL4cv9LE7he16ZNjLJc1mnP&#10;C8gfbhAjp8QdzAS8YOOIkVkPDMO67Nbx9ZZO+yqpU0AWQwrI3kxAgH+yKko+MkBGWlO/zWKIBwBY&#10;gPYmezwWWL2XNfll7v8WkGm8F4Ee9gXI9zwFJjDr+bt6jlvfv5mgG/6xnvOI+r8GZPZ86rXz2e3W&#10;K4VULWNeI0XWJBBR2UZ2gWvoa5C7lnS7KHBPeMAzCowCQqQ2ATCaIpaUhwUsnqHQwfdQBQaQ610B&#10;TclQEvBi+Woo1eV7ADJpKF8cQx4ZcimPC0TDXomHwmKjgS6yDprLtGdqE8uzrjyzqNn+yi82OSNT&#10;LswOE1tTqDjM0ryUr6wxT5Gk9hVR8pF9L6jCGh213lWkoLBFvr0IhhJNzfVSSfsCKbeiqnbNMQqV&#10;KCntEAFg1GZtadc5277reRuYOeTBr9U95+ztT763PWc/tfaBtX/R0bMyl4Djn/9vdPpgRXxwxz9u&#10;72V/1+0CM3vNTljf5LpNyFHvGdtvvSN7JXPmdKKs/Qyy14Hs8gYJi3RlHWnHE0YGEGzQRaUXQE6T&#10;tMZPTkqknzZt3qaBHrPR2X02OLHHJmYO2OiUZHY/3SVgumF9R9wtOUEtgIxUJrBQoN8kEk5jA6/2&#10;0fOwMqtqYFtAHAJzlGdipWmdG2Qda5Dr28hNJup8deAHk/KCXQt13jklGJ5yS9bgJqVkiVVGrG9s&#10;p6eiMHAEdJBTTFLWJzdq8no+Vd+zpsF9aVOdXdnUYjeSO33fJgDhchbfWCzrSxgFZrpjkqbyqi6B&#10;lu6ZD6no0q2nhARiAl+wMgaAYNc1+d1ErAEueWRuo46aHPjBHAHAAci87tVgYux7+cPBV6cGHEYW&#10;+zojA2Ax8B2YmYAXQNbz0RHA3OeMfC4vZp2auDWawI26ps0yaqFXFblfFvbTYICtbanyYumgfGNi&#10;CgKpl7USkdZ9/Gp6dBG1rpPqox6hvm3UWmQcw35RdNxki58ZzbmQ6uG6exGQ5h5xEtjRg5aakxQR&#10;sVe2b7Ur/9tLaeUfw8pNcomIHDd1sFRyzJ7alGUb8JE3pwrAAq8OgMyCHm8wQIwkOUSxUzOLNXfL&#10;LD2nwveF8jXKKEARS1EZylD+uq5HSTV57USaU/O0SnOshXY/Kydsde/zNr3jtA3OHbTta8ftrSsP&#10;7dyb31r31KE/65s++G8vrQdnDn3YSRmdGKele8na5RfTfmd0+zEbmT8q6btfF2JFF2pI/kFCMgvE&#10;+L7042KNcp4kB+xMK5RsMXBuoS6wLmp2QaNAXGvpebXes2trRqk3OmPp2EYBuaV9wIYnd1v/6F7P&#10;OYb0E1teEtHsdVBSmudpJd3PZ/BKg9/NIHqbVAEvrHTSoffByLwXEJPXI/fMZEL2UZKJ1EN1UAaK&#10;nGZi4NvUEuCTtPZywFKMT61kVbk9szHdCorqZGAoP6Q1LoXxGBomHgZCElu3FTJm9WKGVRm7lzbU&#10;2sfPNNq1bZ32RYbYGHAIMESJfcG+AEHkGGDTtws2pp6adrj4yNRA35V/fVeAA8hUf5HnpUMHATQA&#10;Cli9s4de94CYvveBvp9GAr65OeAFyA5igT5d/rYeI8FRBr5wInEu7qcDZA59B9IchvZFEvpNtnVF&#10;PdyGkbN67WROk3WUt1id3JJWXYsmgZBryAIUmsDTh6utc97dJMpmszVeyOqwgf2gwBYkMPc5kNsE&#10;plieyNhHzRs4qBZjA3yCYTWSx77PmL6LlW0cjGPIR7N8lQKhUZfmABmjzcZ8fA91APWtZC7YGmja&#10;0rOq7SkRyjMbU6W8WJFHw4s027QlzWust0lep2yT5Nb9jOxSY3/vnMI6ze1abxzoDe4ls2lmEJEH&#10;84//B4kNKzfLJesZWraRiXVb2vucze66aCPymRdWT9nLb35lz7/3vcWnD/9p98yBkQQc/3x/o2un&#10;0se2H/2feyf22cjcIa98GRIrzq6es/ldF2xw6qA1xbeLiQfEip0ClPxhfGMBKvJB6QucXyJQSeoi&#10;d2FhmLlIkokuIYA6I6/R0jLlH6eX2KaUHHtaF+ypZ5IlqVo8IEBUOOyny3am5JApRAnyl0BUodiW&#10;PDEgztJv8LuwMwaFiDX+KUEIkvJEkKOcpKcDNGHISyL7GmSJ+W6atOFP4d8wgQi0sJ4VWYgcJ7qK&#10;CiBAB5DT0otkYCYtbBtKioUunGOuTBqJHei7fR8hGY85KZKXnq4RkJvsc0lhpPXX7DAhlgMg98R0&#10;AMaj1TqiTpo0q2dFkoMYSa3Puf8qkMHO+Mz07PosOeaymlQSQCUYBlBZHOGLKMTS3+kxpZs0FPCd&#10;GxOSm+CXp5oAbhJroBPgBcwJw+ILOwRwngPENyWlATI+/hcyLJ9mxe1YToPFNIkbNGlbBa6YgIIk&#10;xs+lu2inxhAQN3fMaj5oDhQ3SepiVIN/zCo0XBN8S64hchtji1FFjXF9YW/GiuAXMts3wm/S2OmW&#10;vbSZcwU6iJN4m1spIbrHsBLPga/vbOsmdcga6TmfW4wVrEnMJDO/wf74Vyli5VQv19y8Jds2JWdK&#10;MWZaakaosUZeb9OcTZdPnZFf4yWhhTJgrCNAiYatbILyYz6GxvUQAqmvbq9w65LbODy+y3YefsV2&#10;H3/Xtu+9ZCu7L9r5S1ftzc//lo0sX/xfx1YuDCQg+ef7E9XPT66e/Jf9U/tsbP6ITS0ft5nV0za9&#10;dNrm1y9Iai9beeOYN59HxvrFwy/WSeMDeMF6tS6i/BT+CcCNHC6vGxIg+gQ4ljE266I1SpbAcGWW&#10;LEv3jID8y6c2a/I3WY+UwNDkAfnIO+WLsin1goOPIBlApcVPgeR1MRZYRqRQB7liv3i6iEQrvdRS&#10;78WHwgB4tY1usYpUhlEphG/EnspMFG/SJubgvst4yUJkMoyMkfBN56Q2UrMrfSsRWqUC5K5+it8J&#10;wLD9DPJaE7lLwNZjpH+NjMqCJtOLWxrsAzHyp5tb7dqWmN2SxEYeu6zGP0Uq69aDXgIIuyNSb81W&#10;qvcBsF7z6i58WwAPyPGb9RyG4Z5Ai7/r6SmB2ZvPw8a5yGges5hCYPZOm2JkwCwgc9BdEx/5q02h&#10;OaCDmKCbDgc1wa4EU98SiL+QEfLIu87jZlq3XcnsNF+LjALRNWxvm/Qe0gARFiReENc1Iq9c1zIp&#10;/5gmE60+po1y2bje5I0joHqwSAe546Cc5GPDyN0z7ttSV8DeyvjUta0TAvWUxlYGgDknNRYtlPHd&#10;I5DZ1WJn1JJYkaKdAOJF6yKfLZlLH7CaFjZU6PImEkkbttkWenZJQm9iQY8DmfxxoQN5axptf8pF&#10;SlKamv+FktIAOcx/uZQadwiHA8MU5hGlxN3+O7RW7pFLtiQA7z7xrh0+/5Et7jhrF168alfv/+c2&#10;v/f1fzS983JLApJ/vr/BuUMfDM0flgN+VDL6uE2J8hfFxNSHdo3ssoqGEd8ShrXIObKq+WUClKQ1&#10;Fw6/B1BjBVkfWizZnVvU6lU3hRXyYSq6LUt+bLokCUEupDVA3qKLA5B/9askKylvNDpSxgfWPOdG&#10;29SoTJML5T2cYGWBFGYuEAvkA1hdPA9myaDAwgS7XGLruZB+IuAgH0UXlg6YpDGQe9WkJjS4oTl9&#10;iHTSFgYrTo44ilrnlQVlQQdQBpINvhrbWEWz5kAmyMVCAM4z7M7I4IlVZEDm9bsXNtbYW8/U2/tJ&#10;zXY1ucNusBpKbOaBLh2BAUMUm10baWYPWL8VG94XWENRSIhWe9AL8FNKKYAhd++w+EHsCnhp3+OM&#10;q1vf74kgmA7fAyrhP3+DrNdxXwYARfCVDIhvrarfp+4aXx029vpqnZunofS+mwIxZaEAmeb0X8hH&#10;/zi9ww5nN1qHxr1W17NFRpJAktexixmJQPvOD/KTSUVlCwCoNerR2WaIlB0VXUFSU2+NNA7jwi4M&#10;NBxADnvuNz4jHxd3b9FYVVSt8eJAlqO2fEdEMS9SFoPt6SDGWL+PYaf4h00FIAgMCyXEBWLU0lrN&#10;G43V0xuzbYPm4aaNW8XImV4EtFFzMzk1U+OekNear2wnRJcQynfzJK/zNa9pbs++3/Tg5n9n3nFO&#10;SHzmAsCG+ek0Q9BrZPaQ7Tryqu09+Za36D125l27cuc/tpVj7/7DifXLZQlI/u5/hw69uWli+6m/&#10;PzJ3zGbXnrWFva/Y4r7LNrfjvDffo/i8QOAo0UUqEvNms+KjXICR5SPYgKT2VqUCURELHNiKQ+yL&#10;jPKtVAX0DKLVWWWWKWZLy6wQiItl8fJsw5YM+6UuIO1W6D3cJ0lP+imAeVkTgV0nWMYW6ljd/5YV&#10;hKWRvJGPHgXBuGAwML5KZOEZXFiALVWJfLI+Fl8Mv+lJOWCrJFyz2ESqA0ATcOE3SyW/mBR5koWp&#10;GWUO5LqGuHXJh2/v2e6TolVgxu8mNdWh36irp2/XgG2XZH9uQ7W9sbHB3k5qsivJ9O7qCH2uYUBY&#10;mWCSDqLZtzbHApAFKkDsSwgF4tDcnvJJsSSf0+uUZ1LzTC4YqQxoKfx4oIOgFuuIH7L/kwD9jUAM&#10;gJHh3+QIxFl9el8oAfUdI1JYadXvK5pogB+WWXJf7AtD6zGtb305pozQF7oPqAHygawAZHLp9NXC&#10;MFIPTeCK9d0wIaClYwxtnopKG91whhp9xhOjS9UeDSio2BMYNMeo1uI7vahEBy6PL1bREQAiH1pj&#10;BHCKRCplle0O5kqMttRQsVw+ik1ozYThJ6hJdxIOSAL/GdepuKrNSjVfNm0tCPXWmyWvk1K95npL&#10;crptSclyEKfCyDp8Q7fcavnKFZaXW2l5+bVWQPRa6s1bAKEM9D94mbD+B+al1zDo/2f+Mj/piDO/&#10;dtKW978gjD1rSzvO2cdf/A07+NKt/ym+cjkjAcvf/W/t0Mvdq/tf/Of05qI0c/nQGza/5yX5ysec&#10;IUs0KIX6p1nlkStpxAGww27xJN+RFbooMCYyB5YEZPxzAhosnlfSYawmytY/n8GCCfkbSUgYXTCA&#10;TF8kugl2D+30FUYcMB1rV/2C6Lu4KIAYMIdBCPlDbmFrLhTWEBC71JalDwdNBGgBw+bpsAOARmJP&#10;iKlDc3EkYb0Gt0FSjGIGZBEGgRy1bwcrPyoto1wWO0MDV2OxQbqFzEo+TlmjPlOriVWnidMgg1Ep&#10;a98gQ7EoX+3iphp7Y1ODvStG/mBLq32S1OqRYg9cCSCke9gI7dbWuIOYA3YGxFR4eSBKoCaABSMj&#10;u2FjAI68vStGRlazK0WQ1iE67dVgYmBvg5vYuC3kkFkxpSM7BMM8yJbou00Qjqi0M7FA7LluDr0G&#10;wAH9zUQajaoyVj6t5zVZa3nM6qV4YGD8XlJ8NfINqfKih1lV85DlaNxY+1ta0exSNwpqoeiicfL0&#10;pUBAYQdgQHZTvIErhNKhmIPgF+4RfjWBRnag8MoqFvhrXrDMlUYWNLYg65BPylLPhbhG8I+R1gQ6&#10;YcvKBhkhGfNkqa2nnt5im8TCm5HXyWHV25YUuVOp+ZYiMLOskY6aXqYpo5Qr8skUoHOpVOP3SKtB&#10;aDo8ei68sD4aZYf7F4G5o3dWSne3bd/9nK3uf81W1y/ZWx89tpeu/Pq/XX33zq8SsPzd/6ZXzzy7&#10;dvAl23HgRVuU873j6Js2ueOidQjEjR1z8ndjAqMsjU6KgvccyQhanRS4Be2Un4DVwdEPFjWP9xTU&#10;B9DpMUDmlo7+RPwycoK0hpEB8i9+udnSM0pkbWd9UQKlmaEn8qwPcKgao1Knx2U038vFiSwdoMX3&#10;8ii13sfr3KdjhBcd6DsIPPB9yGFSGAS9kFvklrm4jbL41Ohi1WEWJDbGowDJJH87RwqDPmMsvdyW&#10;kWsN8WFr0iQDxDBwpdyHSrEKK5/KBWBWQc3p2lxKqrM3xcbvCcTvJbfYR2JlAkYUeMC8Xmft7Ndl&#10;N+U/30yKOXCcjXmdQ68DTHxWikf8dX2OAhMY2QNcCekMI7OQwndjjIDM8kU9R632Q33uEYfkNzlo&#10;jIlHy7fIN0dC6/s9p63fhI1v6/cpKaVW/IuUTj/43evb4vZWZrutFDRau1iQ3SvJv7MGl1VhBLpa&#10;Y1NhUzcBMV3vAwDFclWCYSXAFVo1ka70qkBUngDB9fYNxQV4qrGa5E9TH400ZuUQQUYHt5QQ9Qxs&#10;/VICA2MU9BlAFLrCsGmCgCSAN8gd4jMYcjqXsCba51R93GslktOK7WkBmb5dSUkCMGkoaq63hpRT&#10;SnqRg5lGA9l57CZaZQUFNSGXrHMlhxwBGAWAqkDpURDCXIxUJQoQid03vN127n/eTl26ZgeOv29v&#10;f/CDvfn53/wvL1/+T/9KApa/+9+OQ6/c3330Ddt38m3bcehVWzn4im+dWie5yc6FMG5BOauICGyx&#10;oijUUiOtWUhRKBAReifoQIQan9llNb6lR67b3McExNSq0lQg8pGR1r/45UaXMvRrCkEu9tFlky8W&#10;lo840MjFcQv7AlQ/dAFh66gQpFJAB5islELCUEhCwISD+1hkCkzwq1ixRUCCqiwmDKWVvp5UUo2l&#10;Z6GtDFadoJ2kkv7nbQBZxidJkquuuU+WldauYvfmCd8JkNJMgjxEYitlYJYkH19NbrJ3NtFJs93e&#10;T261DzY3OxgAcfB/dQhYgOWLpA7vtOk9uxKvAT4Y2FcmiUHdlxZr85yDTkB8kEPHDwE5f9SXJ/q+&#10;T/TvEsOyKoqOmQS9HsgQeJdM/R4ln6G9EMYiGBWX91ILnAsLKghqEehyH1nApcsJ+z3fkhK4trXT&#10;3hCQtwugMTFbTNehPTYvAOt6y0iGTiHsvkhD/8kwXqSeauIOStQRQS2kMNcdCY3RZXkskX8Cl1R3&#10;wcjMB6LXPYOrNjCy22Lduu7xEA3HdQqBzF5v6kCHF5pCODtLujPOxFVaNAeQ5dRZe31CC0qPuSw2&#10;F/i2pBYJyMkByMlZmo85AnK2y+kU1if7EYCMrM6EkUk9EfQCyJorrHzilvlC+6JqzUGP7eg+/w+P&#10;mZeUp/bqHBaXj9uZ56/a6Ys37M33v7erX/0n/2ECkr/736lT7/9i98l3/vba4ddtXWCe333JhmeO&#10;6AJRQyxfBumCpJVTT0EH4KHM0tM+SFhZQ4rHeUxJZ3kNHTco3oC19Q/K6tHClA2iCRKwCIHOG4A5&#10;WRdp89Zs+9VTm23z5hQNRK8v+mbgiGKSqyXwEYE3Kuz4bT+ZiRB19aAROcvisIQAn+8IE4QqoxCl&#10;9qZoOniO70cKEhThf+VgwQOBL9IGnHvUJZGAGat2krHMKdlWI3XCvlAYHJqq0cGRAEejrC2LLmob&#10;e21JoH6N3tZP19tHKR32odj4o80tof2PJGoEYkDzZbIYb3O7bgF5CGaRL/bSTD1mrTBBrjswpw5y&#10;wQSg2FzNg1z0r2ZztgSQ6ZjJJm74wjToeyAw0lCA1U9RP7BvxPL8zp2keNjoHL8bn1iHr8rSd3u7&#10;Xj2GkTEc0XEtNW6vZLbZLIzc2GdxsVwHQG4c17UZdLDScIGxpDkE/bmYPy6ZXSVpnHRbU0++WS6a&#10;xqxUTOzjKCatljryVrkCNSxKzIKVcP0jewTond7cr9MbGMw4u+MDs7KNw2ueNf4Nku6UzJZq3tTr&#10;t1raNZ90XhSX1DWNB5DrN2l+sSklFCdt2LxNQM60bWzkto2FEjTdK5KfXChpLR85k/2SywRkwFzl&#10;Qa+Cwjr305mXlGM6uWjO0vgAYvCqQf1/nj3ReTE/W+SSdev/Wd9/yQ6f/tAuv3nPPrj6608SsPzd&#10;/9bXX09eWL/4Xy/vf8mmVs9Z79geDwhRdsayMvplsT9PjvxbBgIQp2RUWLoGhraxVFXhP9KgHuB6&#10;JxABjPdliYWjnBrymxUjLAHzLWMks7bowkRATkpKERN2OfAAGP4TchgmpbcWF4nv4kK4360D1qcU&#10;k8lBfTW+sfvHvE/gq2Odq+fxop7HYUdGJBYThAngUU8xcp1uqfWt1++2sqBdMpHvKRGQKXrH2mYV&#10;1XtVT8rWHCuR1afSyFdCNdOwnqWWXVaj76QRQq2MyjyMnCpJvYlAV7t9kCRpvbnVG/GxjDECMjIW&#10;H5ndKHyfKD2HdPYWP/KF2TrGpTYpKjZ7Q1oLgKSD8Gc9Qp1gYwDN3k5s1OYdNPGJ8YcJiunw8k0d&#10;3lFEfrOveNoiEAvMfBeszPngO0dgJqpOtPqGWNgZGSCnd9kr2R02rbnRWCcfVAzbTJFGnVhRyoSI&#10;NGNZp+uCIc/IlgzVvGCsygSgUGvNJm24RgBA4+jFPBpn3cJseRpf6ump+qL4xldS0UJI15zSz77h&#10;XX6fOA3NCDxwqQPAVGn82fUCv7tUv0lEnTZEdEKlIR41217eKSDn6fee3pxtz2zYKh9ZjLw5PTAy&#10;3TQ1P1MzQssfmgukkktmTXJ+tVd10RWW6HUhWRyUoQy+Z1cSQMZIUTGIWuB5iIh0FGW87ZpnK+tn&#10;7fTzn9qr79639z754UQClr/73+rB1ysWd7/4D3ccfs16pw5ZXZv+QTFqbp5Yt6DJCorFfrqgVLJ4&#10;tZbAyYHU5KRDo/p6yy2FpSUz9Hy2nP/UbJYsVvt7ifiyLUi6nkOeEujCJ9mYkmvPbEm3P/7FBtuw&#10;MUnWK+ZA88Z2sqC+mggflqCTBthVAIZBF4wKoQz2ktL3AmIOwO4KQGDHLyFAgo+Fj4y8RuaRj2Q7&#10;VYoWkNpMDiYdvhySrl6AbmcBvCYOg8GySSwoIIWR03MrLU1KIie32qPfNBmgsoscOuV4+H0uzas7&#10;bbqqy14WkN/d2Ggfb2nzHSc+TuSTWQHlDekFSu4TSKLbJn4yMtf3SxagvD0trAm49DzvxVcmig2g&#10;kNbf5Y/bo8Ix+1a+MAsiHkpSP4KZJa8fEAwTY4eDXHPIN3txCayvW9/lQoYi8tNJQRHs8sIQgK1b&#10;B3JKzMGMf8yijZcz2m0yv96a67utiei0rjMBPyYvIOX6o4Rg1qy8emdbgAtLRgEu3CWMLUa7TKRR&#10;JLDDoCxLpFrK2/TUDWkcBIhmMg30SQvBLhr5wcgwO4DHB2W+MF7luv6oSYilQHOjAWaHFOS/xwb4&#10;XOh3TXODnJJW+8UzafYMqaekNEuRtN6akicQs+F5rqed8JXZHyotURTim58L0FmaB7nylWFkT3uK&#10;tNy11P8BCwe53605Eda9E9Evo3RT72M/qMn5vXbiwgd2+a179unt/3BfApa/+9/O4x/17jjy9j9d&#10;OvS6tcv/4ILlFbeKfQWMUjFpaZcei03ZIkYnC6AAJ2suScBzwjB2rpz+Yv0DxaUdfuFg3lzkeGJr&#10;mazcepdXMHGqLkKaLobnkQXkp55O8oXd1Q0xgThEF5tiYxpEWS9JFf5plhSy2RdWPV/sD3BzCptc&#10;9jNBqK+GjVnPSuQ6NBEI9bwMOhHPrsElX4WCoaCAvUcynuJ5WBirSd6SlAfrn31iyRiwiRjpK9qv&#10;kj+nMGTrtiLLSC22JsnnIM/lx4vNPVAmA1DXNGrVmkQLYp3X09qdkT+SjwyQWehwfVOQ0NHuEqR/&#10;bum4Lh/5hg7v40XrW5YzCrywsxeM8F5y0LC1WBoJTPT4YeG4fafjgZgZPxq/mNVNpJ4oDKEQhAAY&#10;z8PE7I1MDtn7gQnIvnmcbtllkdQYv0O0HP+Z+19y6DXY+GaqzlPH1fS4Xc5qtXH5iZ1STPG+Rfms&#10;uta6lkSTG2XgWMNO3p6xYQ2vtyaGAHRtSD8hr7kl+0Fw0dsySWnRMqgcUGhsASmuS7muZUt8wsev&#10;VWxMvpp5QvASN5DoNcYbo48xJ/AKU3tMR3PFc80CLoa2Q9IaRvbVfVIC2Zqjv3pmm21k4cTmNKNF&#10;M9Ka2mqKQ2BiUlDcun+czW6iUqVSZ1lyFXNk4AOQOzwFGzrUtMu90u/pHAAy/j7ziAP3jv+H2MDo&#10;1E47dOJVe+X9B/bah989m4Dl7/6359j7Q4fOXflfhxdOWWXbtJXowrKWMzQKQNOH3tEFOlEi01He&#10;1kPqmrhZAhNAjtiYwnUMAWs26aCAZcWHzhbDs28OQEim60JGqVi50DYkZ3j+jqL1sqpmDQqtarGw&#10;kiG1BA2C35Sr38GqMyhcKHxuv2ViIKn1HoJl7A5PgIwSPCQ0floUMCF1ETXKg5EbmkdltQmGsBid&#10;iqAQcaSwgGV1+ORlArL7y1Uhh80uksmpJd6Tu7FZfhg+eJOUgyZimWQchsB9wKoOm5eUeju9wz5I&#10;SOsPNzbbpzqus/m5fGJv8wNYdJ+U1HX80ERBiNdbA2YBCt/YU08CHEB2NgXI+ix+8l2BlXXG5IkB&#10;M8z8raT2/QIdeo4cc4hoh7rpUCIa5Dtrn+9wLpyHvhsg+yIKar6dmRNBMAGZHDLrqm+kddun6Z32&#10;fEaTjWoSd+i6E0jiWoQ035SvOiKqzOqlfFSd5oxX3GmcABguDX40t+W+/UuISSCpaQyAUaR/NEBn&#10;ZRQ7cjZ2jCT6Py9pbCesM1HgQU6YzxN9JpAEM7NeneISgrGMKWzOe+r0XioGATKPmcepUllPbxKQ&#10;N7GAJ92l9VYxsR/ykelrnepdNCWtM4skqWt0kIGp9jldQPpJ+KCHexSv4RZyID7gt1IsKBT356Uq&#10;WP5K3+6egXk7cOxle++zH+yj67/+MAHL3/1v7cArc7Or5/9le+8Oq9SE5AcI2wPICoG4unFMF4WN&#10;y0klUbIYFip4mWZZh9iZBRP1YqsGWd42HQK7bmHjAGSYXe8Vi+IjU921VfKEqDUh/U1bs+yZZ5Lt&#10;V3QKKa5NMCphesmjOqyqjIh+CwnNAaDxs0LRABHzNpcvyDkKPAByEzXPuo9/TfDMfTWxBKxMpRAs&#10;CnNQsMCyOdql+j5SRBdl0QE5u0AC3JpmKnLYg2jISLllykCFlVt5OrcOa5Cx8HJBsXClPs+SOV90&#10;IQO0XaB+XxP+yoZm+0x+8SeS1Vc2NNm1ja0OZPc/kdYRkJPxkeUDC8gA11NUAnKIYgt0ehxFlPGZ&#10;ATUrqigo+UaymUDXfYpD2A9ZxzeS1lR9kZKCnfGhv5HPDJjdN5YR8Og0CgDGh3G3xvS9UguS+YDb&#10;C0N8tVNv6M0tIF8XkK9mxO1ieqMNaTK31vcEZdMmJaKxIDbRxOoiXRv2KM6QGivRmPkSQ7Ft5B8T&#10;fAT4uDFMcGQ20pvIP4FHfEoYlPXN9GkjVhEnD9y/4rXLrGaiUWNTO+4NQUwa3gEUlFWIkUA2sGT4&#10;LY5hH39f16zfpTkFQP6l5iDzcOMm2v1kWWoqyxlpiytpnZbvOeStuk3PKhYDByCz+TmRa6/uKgnl&#10;msxN5iVzlqIW35RdsppdM9jcjjnJQUEL59XSMW4T80fswuXP7YNPv/vz97VeWH/+/PDUYV1wqm8k&#10;Ayhvk2RmzSdRPSwhqSZkJcvFkLaklaK1xZ5WIhItpsoR6+bmy58WcxLNc2nNPwmQaRxfUO8+Jtuq&#10;bs2g1rrQNumibdiQYr/85Ua3fDAwgS4ij1hn78Mk2eSgFQPDyFg4gMtF46BVLZMEaYWkBsSE+Rkw&#10;/GEsNvcp9esfXZN1DIX0jRpYotSs1KlrZjG7QCg25YIjyyls8Pyj/GckM/8HZYYevda5F1Y2WrPk&#10;Xn3bpPvLIbAx6FViNfr+FbF6ALLAKyBTbw2oPxeQb8GCYkRASokkvinS+oukWCgCEXADkOUT6zEL&#10;JWBmZLdXduk+/jKrquihRZCLumtSUeSPkdi+RapLaSq7WO1EsIuVT5LUktUPsqnyGgw+sg5y1LdS&#10;6S2mxwKu113DyPjIaT2BjQVmgmzsi3xeQO4XkBvl8xF84jrQVqddcreNUkixMj5uhlwqr9TSGGEo&#10;2Qe5WtcJNg6rzMi5Bj/Xc67IY403UhvW5Dur9D7UGv4xG8yjrDr7l7zzKi1vqeAif017IIw5spV4&#10;SNg7rNuryxok9Qnkcl7cD2nILtuaVWl/TFWX5iGRa6q7tqUJyGLjreyRnEHaCUYOLXEzs6stLQM/&#10;udT3TM7S3M+TPM8uqtccocaBuBIroqQuNHeZm00ycpw3rh6xGirVSNfC2D1DK7bv8Ev28mvXfkzA&#10;8nf++6PJxVMPe8f2CsijVsyF1gVFGuLHIIEAU64mMB0+CP4grYlIs8kZPmtOvsBK0IkkuQDMa5ns&#10;uogfoX+SlihI76w88si1xs7wNLQj4LWZzaUlrZ95Zov98hdPW5ouWgVWrFZgFKvBmEjVCMSAltvA&#10;nKw5bRXrN7vV4zlATxqitkWsIHATCEFGcVDNQy8wdjug/QwpJliEqCryGgCyYsej1mISthdBArGU&#10;jotNGqFUA5MlXy814d+nZRfrPTAwhfnIb/n0OqhqqtJ3zskIvpvBtjGtdi0l5vs/fSJpfXVDi32x&#10;ucNBjO9LKgpJC9hdWgtUXgyi15C93OIzI7nvCMj+nECOj/y5gHcrU/6upDVA9jpqQCym9S1RBVYv&#10;0eQ1ZLX7xnqNHDMM7kDWd6IMZBhY1MEqLApEkP38Bj2tAbKnnnT7RUavGLnLzqXW25DYqa2Z+ALN&#10;BMZ1/SZcUjdKatcLNGQ6cLNQZmUy0uytVS4JWknkWteJWgR2BkEF4udSs8B4+1hLEcHevjCCnLAY&#10;GuZlXEJqcdIVF8CA5XClouwEn8MYk51gSWSDfPWw5/a0xQZXBH7Ykeo9GRrN4z8mhwwry8VjCeNm&#10;csnbciSlC0VSJQJtoaeh2NAtO1d+sVRGYGTdQloimNAkn/XI5JLl36MSNZ/wk5s7Rq13GCUx7UaI&#10;9dEEwNi0rn942dZ2nrXz59/9dQKXv9vfyt7zGeMLJ/6b+MBOWawJa9Y/F9Zssi0lFlMyWxbSq6h0&#10;8YkYcxCpBsQMEmuNAbO3BkX66rU8yd9M/bNZeg62RlJni6mJWtOcnprrLdvExpKnGxNA/sUvn7EM&#10;Xazq6k4HpQcHIvmc8Ic58IkZZC4C95HaWDx2JqiVr1YjJia0z8GmYdF+Q/0j6zYxe8yGJw7IAu6S&#10;pJn1ssxGTQpAjNGokdX3GmFZaiwnRg0/i4sdGQ78dIBMVVqypFaN5B69pJB1TMZyKRkYhyqvycoe&#10;ezOt3a5uabPPxZxXUySvN7bYp0812c1N7c6ErAcm2PWl2O4aG70BZAHImTgCs249p0z02l/TIZYE&#10;ZORzb4uR8Y3xk+8JtIGVSS8JwNRWk2bS/bt6/W62pDXyGoAjtXMG7bZAi6/8ZYJ1OYev8JX1/d5M&#10;X8AnUk2wi4O9pz7N7rLTqXXWl19lHe1hv6t6KZHGNl1XmlJ0UwY7rTGv9RoEpCeuVhkg1pj6NdIB&#10;mCEN95UTRpu+W4wprBxKPlkYIT/aVRYtiEOTAgwsW7FyS6CS8eJA0fFdBNNQlfwOUr66WgZH/jY9&#10;wGBEYie8J1Oqkm6uTz+92Tb6/k+sgMp1ICenyk8WE29Lz5OsBsilOipFXJBVuTer58gXE+eXNmj8&#10;5R/LGFEyWl5JUQhro8MWOMRoALIXychfZk7hFnbq+bn5Q3b8+KvfJaD5u/1NLp7omlo6/afsSVOt&#10;yUhP6cHxXW4xPGDjFzos6vdqFYIROmBlJDaR3BJN1pyCJgGq0Qq8tU+HA9lLNCU3uPWCkeI2gble&#10;QC731BMBryQx8saUTLeCv/jjpyxVjFzOBlkV+BcwMJJcFl2GAhDxj0cRah9oggo6N7bgZEBhZhiZ&#10;ulokVo9kF904vVHB4A4bYI21WLlRE4xyQqQ1q3Twk7n1rUV0S7UW1hrL70UkkthsY8Lvup+fUyk1&#10;kS8w54gB2CaF9bbkpsXOem+brG2tDMCkjMLLGW320aYm38zt46RWZ+fPnmm2mxvbHZCsPgpgFpDF&#10;1Nf1Pq+oEohCyikAlkCXl036a3oOWS6QESCjyQDsGvxkSWgCX7rPYw+CEc3WcVev0cT+nkDM9qg8&#10;5j1I+9ub5BuTYmKFk5iXABc57VsCOdFszyHLJ6e+G+PxMUsYU2utu7Ba155+WAQW2XFxxbqH161N&#10;MpJmjdsyqzRXGnVt5QbJHwXIVSgnGVoYs0ET+v9f2XvAyJ1t6X3UezNMnXOO1V1d1ak655ybzW6y&#10;ySabqZlzzkNyGIec4XCGk/PMm7dv33rloFW0AiDAQTBsGLZgWIBhwLINwzAEA5ZgC7AhQbak4+93&#10;bv1n3nol7bqBi6qu/L/3fud8J16KKLBXCUvBqgjbsNae6ihAYragaYkRAwIy/ngvHmt6n+PDwJHE&#10;mnEfJxqfxR5G4yKMsVPboffukAx2OsIDgUBiU3Z+uWVm5LmZl1tQIUVT67SarjA0FKAu2WuTqwRm&#10;KSKOW2XUo41dqRGW7bIG3TYQVZEJhsJpTaXTfvXbiZZQRskgOuOZX9ovA2ITu/ecszNn3v6LaWj+&#10;//ubmj9+bnb5jPf4pc5zeum41P9xl3jYJk6tNbGeqaKBZAHUXhfcrIVpn5OdSBwOr2SvJfAgS4sS&#10;dyaRHPuYGDN2bX0jISnoOGWMrW4jF8gG+RnI2e4lbNJrY3g4RatIhgf8AJlJQVNjPyG10ZKAF4fI&#10;yBTVR0jYXTY6u8/G57XAk4FdzNGWZ+aAswxsJhaazYEPAABzri6dQv0QdfdWU0crO0vUmyIAQirB&#10;+TXrdg80kYZ8JAWw2O1do9LuhF34Lfos/Ua6j5AMsKzN8zh9tOrneYOeDPJ5wZB9JbB+lzlgv8mD&#10;xooai87+WlT7h+xB92ijoQFSqDzCCcWY9Pu/L1B5jBeQa0QNC6gvhlo7mNHKbiNT4kj6Jpp30Q9h&#10;QzNz++sqaVqB2QslBFC+kyonwktUORFu+hHKr+dIFPlBj3vVk4D8nTTyJ1XjdlkaeTreZcN+KmUo&#10;NBkYxZN82IamDvgcl1UmXTAHWh0G6ats4m53UNGDi/5pwatMDgN5yx531V6jcIKTHGn0gGIhIgGQ&#10;odV0MqUzJw0HAC85zBwsTg/tTq0faZ0p2joJ0HiysVcxezCn2NtBy8tGb5u07KJaTxXOyi10ap1H&#10;5VNJlRWXi16nQYyWrhKI0cb1EuhkKqKsfHgjDfIuZBsn6VAzpOuSuef+Jg5zGLfxmX3eXGB6x1Eb&#10;mdnv14ZvZnB8xZZWT9qR47f+4zQ0///9aYK+IzCOs4D0t5mlkzYyeVg234rsEwA87rSaDC1PAhG1&#10;xSaFQlOyRfCbYgi8uWjORIIOIaPu0Y5otTu79D8UOFBsUZJaWv38LpCLZSPnCsj1Fm+kiiVdBiaJ&#10;zHsRBNBsJClA5j50qlfgRbBQTUI3fzLA6PBJ6MkrmiQBCTVBodCs0OWoVzbeU4DstFqS2Y/3EP3C&#10;e8rmonIHRxjUG23LRiMER+ILQCbFNK+gUvb8qOaMPlBI2EWPgQJkun3Odk3ao9iofUT4SQD+TMOB&#10;TCw5a8B+nT3sedPkWP8gAP8gus19b87n4BWgHGTjDuTfCkhOefWYa2W97ltRXmLJDmSBNzSanwtA&#10;Jk6MYwsgS2PTugdtjSeb1rbecgiNDH3m+yqmHazeykdCBDBDt/FY07GTAZC/rZi0T6on7Ep5t82L&#10;Mo8SKdD8AR76c3Gkat/4uta/26pERRs1b2jkeBKmJS0rIMOeACvxXRysOBZJliBE5ZpbJhb2JklH&#10;2LaEodiPvI64sq+V1skdmlBlaPaowKt9wFllHRK+5Hh3yl6mJrlXa49jLXivQ8YfgoHbppYpyxVD&#10;3Lw9x7Zn50k7lziIC4qh2FXu5ALI3vanrMFqxMhoTE+uBAUU5F0TS24gMUpKhwgNygjTADOhOTWs&#10;2xEbHF12r/s0+eICdIfmoEfXMSgBNL9yxPYfvfQ/L6ydKErD88/2Nz4+/oboyn/hNFPUhYO2Vvdf&#10;keF9yoHcICATTCftsrxWPxYJpB+HjcgAlHTPQBJ5OEpAbfYEkpC8gdcaZxeARpMB5Eq6Z8q+CN1B&#10;Em4jUzSBRs7YmmsFhdUSBqLQAgOvR/MyADO3oaAhZMtASWhxyiHTaINh2WSkvrVTlih7GSaBo4pm&#10;BWhVQiPEkql1hoLhMfROjWnNi/PB6ZsWl9plwkh4s3GAAVBsrTqkblIMQVqotKLZKRidTcZE8aB/&#10;OHxS0vaeQSSKP9s7bQ8bx+3j7B7Xxp+KWn8pe/lrgfa73CH7dcGoDzzWHLn6PeEngRQge/mgxo8C&#10;OqEq7tO3CyATJgLkUO4fKgO4KJpwWxiwMtIamTATIP7zeLX1ODXLhL3QsgAZeo3XOyR7CKwaZHGh&#10;nQGz28V6jDDXd6LXeMk5aP0T2ciXSjptWgxlWNfaO8QROmt+gNv4rDSybsuqU1ZX3+YaGQAz2jnr&#10;SeBFIKe0kWFCpErCeAg7cmYXFUyYTmg1AEzmXGibo7XHHpaQxX+DdgbE4UQLAXZIz2kvdBJB0Hu6&#10;YVLaK5RREkeGiRHBwHkGrUZ4Q9FbuxatSIJ5S0YAci71yKU4uzgrWdQaz7XA7Lay7ldWNwm8Lc7K&#10;6BgC1a6huybnWUGzY1J82vsxKb8kQknCKdE8KAa5pL2ybpMyZYeJf2sOurrmPOtsYGyn7T187p8c&#10;O3VtIg3RP9vf2MxGcnB87R+Nzx22nTK0p0Srdx+8YTt2n/cL9WJvaTuATF41nj1voCd6TDgBMANs&#10;EjNiAl2D7jdLk3L2k1NQNHIdBRIpB311fY+0WJs7ijxFUxKQkyZypNUijUwfYYBMZhhaH2cWNhM0&#10;mzxcwAy9dlomsNJKBrsdKc0g3xaJC8XCc433EntkdFr0S5IaNz8a2atiZA9DszirCA85AA7HlWiz&#10;SNL7oeeaZAezFh3NQUIMJ9TjncQrX1BUI+HUot8h4GqDYOeRzEDwn5ZBM9q0bzeM2ev8PvtYIP5E&#10;IP6ycDh4pwVgz9SCWgMiDfKto55Y7tDSwCH2Y0GoUabTZaDaQWMyvq8MHTUjWh312fKiCAH330ID&#10;C8hOqQVcQEsDQJoS/F61hmi2AxknlwCLDUyBBFqZ3wOAo0YCVDzhtAPIH8tGvlTaaVMS2MMwIc0B&#10;zRJxLE7MbUjL7tAai4bG2iXcxbIESjQt1U8wLUwPgOw5C+wbCVbu42MJSSHBB0LDAYAbQpIS3gIl&#10;Ahf7l3DUkGxmvtv/75tzjTwwLdoqJoX93SkBTm4ETjXWFgBzy3ehmUO654qnaW7JzLWMLAG5sFxm&#10;E7S6xgoE5GAvE4qKeasnWAaOLg7Cr6xrFSZapdBkK2tgVsJaXYFJQydbBgXiAe3fASkUyhc3bGHX&#10;GZtdOemOL8JkPRJI7NeVfafs6Klbl9MQ/bP9zew4fXB09ug/pyH8nsNXbUUgXlq/6c3Xg2da9Jm4&#10;sYAKtSasREok4AXMAJkSLupJqUHGKwk4mjvndEHE0XRB+gxsZWLN2Lm0+IGSlkgbl5QlJO0E5Pxy&#10;D8RnZRVYJXFkMsqIxenzcBjgPOCWYyx5HI2M4wCpTjsYuiUinaHRaGGcH9jELDghpMn5Qw5kSusI&#10;N1Eji7alQRu0Go3sbX+0UaJwF44SNAD0DeqF5MdjyiajyQC55ITYCovqrVyL2zc47+1VOwcpEKAB&#10;INVXMzYpLf5AQObsp48KBx3MXxYJyEUCcrE0LcCVFv5RIAE8lBBil6KFI42MNgb02LBkXkGz3YZ2&#10;J5kor25JmaTBANVLfoaxAI72DQfCCdgAWhoax9fvVYUWQTTTgzJ7zbE+l5RRnFqh7hiBEu7jxYZS&#10;f1cxYV8LwN9o4Oz6qHLULpZ02GhVq41KI/fLPiZHnQ4cw5PrVlMzYEVFDVbXkBIgZSN2EloKcX8S&#10;bTyNVuvIvFIxRKcP/CvegVKvpyqJ15ErjVZmEIIiQSRQY4R3iCu7QxIWpfWj6XynbGfOhQqFN2jw&#10;8DzmEULAfRkS+jhyQ2626LXWLUMKJSM7V/ZxZXBylYe+1jTfI6uL6ifaPXkFlFilV0DVtQgb7Z6K&#10;XKu9SrgVMzOEXXukhDArhmUq9mkPztoMB63vOWf7j71lwxJ4oV83qcTLNrvziK0fu/JxGqJ/tr/5&#10;lcsPJ0Wjp5aO2drRW7a8/6pNL5/1QDnpbWRque2bBrLT6zSAK7WJaXXrtZhUR0maAVycGxwJQpEE&#10;IQcuqIFOl/6/pJTeD7V2SiJAA+Q80VMHcmaBVVTGrYkcbwkLAFwp4ONYgJYA5GYtMGfnEroAyHj+&#10;KEsbmF6z2V3HZQthGy952ImkDmwksn9GBGQWk2oTPNUedsKekzYel/T2pvJadOLXJNp39oWFB8Q4&#10;Q9D25PACZDYXC0Y8mVrVysqYDY1oc5FvTfhKG44qKhJIpvX+ew2j9kFur31YOODVTwCZ4gioNHXJ&#10;0OkfinFY4RGe8g4cvwtkt5d/Gr8LZGllgc2LLaQ1ATJA/a0A+1vRZg9FSUMTVw5hqfC8a2MNP6xc&#10;oEdrk70FvXd7GDA7Q8DZJftdj6OlAfJXvwPkjwXkCwLyrDbspBjQiOjs1Fw4spRMq9pamWECeZPM&#10;L+xd+nShYWFYhDQBsPcVl5BsFXOB9nrbHneskhZLGyny3KHTAJJmD4RwgsMSP0bIkgrRBUBLN5l+&#10;KaI+mVPteg/59ACddeT1aG0EABVRZA4iSPxQPwl9cp+z88psW1aW1yTn5BFLllYWS6ysBrjEkgXo&#10;Soommq2+QRqXRvUNdAjp9L3BtQHaplbCpOSVU6NP26MpXfuIWNu0ze04bGvrl23jzCOb2XXOz8Sa&#10;0LyRuzCzdNj2HrrwF+zJk1+kYfqn/+05eOeTpT2Xbf/xu3bg1Nu2sHreOHcJGgKAOQfWSxTRwqLK&#10;VBqhVbFdASXgpCsHQA7pmtKimviYbOs6PNSiFtjJMUkqP+wKWi5KXio6QopmSVmTqGmdJk1Aziq0&#10;rIx8abcGq5egqIG616Y0gW2asG4HcFyfkRRDIB5HvJizmmg03gmN1fB0QIEchwbdRdDQOLlIGHBn&#10;iBYaCjwirTEkQKONh7T5RkTNPBmkR3ZUt4ZASw8uPKPYzSS4I7VZdEwNUvrc6aXrqZCkLiopt87u&#10;EQ9B9Y3u028jt1Y2mL5vTJL/bnzcPijstw8K+u0TaWScXV/nD3nJIhrYe2Ch+QQOQkk/CNie7/yv&#10;AjKeZQGM4cfMiFbjff62ZDTtuApABrw/AVjDAS5tTWLHb6SRnV4zRKt/rJkVvZ71nG0EiSd+CLg0&#10;D6AaCqqPRoa+/y6QP6oYkY3cYfMSagMC5eDgiuy/fbL99rnwq6rusJj2DFEInJMI3mZMI9335nTQ&#10;agGaaENzJ5068FyHpBoOYwv50tynbxcx6kCnvYJtcp8DGJC6t1rr5BlTE/tsVKAYFgvrRMBrD3iH&#10;EQd7SNFEIABkMshCJiCNAIk7z0gbl8hOzhCAK6VkajyGjEYOtciNfhs1FqCEsRJqjVZ280HKR/si&#10;LioNE63Csy2FRNMNHHg81tI56qHSaeHs8KmHNr/3oifPEO4dGFuxifn9trTn1H914sT9P7vDa+3w&#10;7V8t7LkgED+0HfuuWY82f8cAR7PMiDoO+GkQNVokwFsPtQZgMuJjTpv5seL97SPa2JwiwY8dFc2m&#10;vnPGEpSjAXS9r5GLEQh5PwkhTq0rkw5kNHJuYaX3tSbXukT2R6yhS3YVHQpF5XULxaaNSwJvpiYF&#10;LyD0F4dXp4DLyQSEh/Aae3aPFpSJYcFZSLQxtggOL1ItQ7miwCaBNTymhZ/Y7w4tHqNnFzbukMBO&#10;lY1vFBwixKgFcDzk4ShNzYuup0xALigqt0SyS5t4zWjGh60MRacTxYyEza3YiL2X220f5v8OkAuG&#10;XdP9cSBPeK41XTa9MgrAQnt166GhojA8lRKgo50BW8WkfSO7G03r9JoQE1Q6bR/7Maii0J4zjTBI&#10;A/n307YxoEU7/6DP+ZVeFwAdPNSRzYwz7Rv9vq8rJ51ef1U2Zq8qhu1cSbtN1ndYrzQptch4+AFV&#10;UgChwSKbnU4d2MMeuhSQQ+ql1lDgxxSKKHXQyCFnAU3MLRETwIxGBYCwJDQr96MQIk5M1h07uZ81&#10;l0bmKB80sjuzBGIyvnBG8l7yrwEtfbpaNdpRDHq8WSwqM7fCtm7PFnhrPdSEbcytg1hs0bUyQK6m&#10;qUAoZQy9u1LSwFJu2quAl06h1O8TP0/QYUbP4TPicbQzymPt0A2ZszdtaJoU0302MrnHe4Ivrhz7&#10;xweOXmxJw/RP/1vaf+kPltav2Okr79v87guWGtplCVHLxtZpfeGYeH+fh5zQPJ47rUHfqnr6UwNm&#10;Wv1occil5SDzJg1K+Zhcb1Kv99XViV4D/li/tHHXT0AuFTUBzDTfw2udmV1qGZlFHrOrF03BrsZB&#10;gkYn/Q1pxv8MWrkg3T2OPBJoEwCln1MUOgK4LCyF5MOi3cSPhwUsyt7QtGho6oiJmU/MbPgGcXCn&#10;M7twoCDx0QB8HkfLQr1wulH5AvUnAaZEVKuguMbicdmKU7sl2cUO9DnNLRPavHM2KXv+WmzIOG3i&#10;ZW6PvZ/TbZ/KVqaAwmt7odYMUeOf7kO1pa1xWlF37E35NH6/UEAuHLffkHVFCqUADTDRoDjQfk9A&#10;+8Pa2aCNHcho5nkH6Cf6zq+y+72qCWDjqf5tXQA9mvr3BF4Hrj4r3KaBnL7l931dMuYa+UuNz8tG&#10;7d3KYTtb3mkTAvIw2UkwHTdnVt23UkmyRLxLwB3UWgCgRQcuaZZoQhJ38CRH8dzIlkUT++s08L3w&#10;PPFphGpk47K2UGQcZBGwWatWzC69DlZA7nW3KD+NHlL67pQ+H1YVmk0s+Os4YB1nGJ5wWEROYb1t&#10;2Zrr2phBuIlTGCtErStr0MSi2Nq35FaTnllBuqbuE44i9ETYCTaKv6guTnfNXrFI4cR9PqFqDx/P&#10;OF00D162vcfuiV6LCXNS5dheGx3dY8urp2333tO70jD90/9WD9/9wzM3XtvR889sVB/Ur00eT4nL&#10;t8+KIozLJhaIZAcjFfFc+9k6zbIDRHXCwVlT1jnM2T0CU0p2IY4ISvm0KFHzNOi3D9m9OIdKK1s1&#10;AHHCPdcAmb7WmVmltj2jUJNWK4GA9ibWLGpdFzqJ4DRAmgFkbA3CUO7Z1G3k0IgaCKCFOZEejUxY&#10;iIO7HMDaYAB6nBrkNJg5sHxk6rA2RPBiE1eGYiMYoOVsHgDNoXWYHIRPGsmn1cLEZU5U1re6xK6s&#10;aLSeQdnS2ki+odpIWpmycS3alUYBOb/Lnuf3eFvcj/L67StpZTzXXxeNeA62e4N1S3jHz4hCK4vS&#10;eixXGtkdY2nbmJ5eOMSwkfFuk4X1mYD6q/Ix+/OxeT+MHK1LCeO/27jTvqqdtlulXfZIv+HrUtF2&#10;ad1waDk0W/aywMvt9wI83+/hJn0+h85R5YQ2JqsLOg2QAfEX+i6AfKY0ZePSRn1ah2HMFM0rZk5w&#10;jHZKwPeJSmu9RJu9QYRAGtFq4vyRo4nQHusIQPFFMACd98CSYgjx/UCt0b7R2vAeGBjPuVNSzwHi&#10;4ZkA5H4JbwaHEAQgB78HIS7vp43trM8mXRJhkVsUs63b8mQu1XrIKYyYTD0aCDQbjerLK5qklQVm&#10;AZn2vtBstHJMQA5gFV7E2qrqQxoneyUpBdAoHABkTkPBe733wGW7dP9L23Xoti3uPq+9ue6m3+4D&#10;l2zPwUtvp2H6b/578sR+sXzg7r+zcfE90eor1iap1ShJWS8JGEvKxo2HkxTxIDYIlPWSsPWyDZul&#10;CZF+SElAQ1pcB9JMk4JtSF0ujexx9TsNFRX2RvI4iGRb/y61Lq1KppvvVQSNnFGkiaqXFCONMxRc&#10;kDkDoDlfBylHVpU7ELTAgJkYJI4O7CQqm4gn4gzxw7qwcQXIqR2H3U7uF/XmdSw8G4LFH5BNOzC2&#10;36+lTYLIKbbGsEA+Prfur2X06f82ARyva6PoUnDG4TdoC4tdXKsNO+pax0NP0uzY28PasGfr++1J&#10;Xqe9U9hjr/L7/KxkqqCg1zSs/7pYQzYuYR3A7PFaARfbFBAzsJuh3d4RBLqr4Y3iBWYoOk0LfhTt&#10;/cP6Oc/W+lGa9g9iO+xXTTvsPQnaWwt77Prcqj1sn7bPKyQUcHTpNb9OU2vs7B+qOUuKOHbI5uLz&#10;v5OmBshkdX1XOWFfVozbFxp8xrtVw3aqpM0mRSEHZHbQz3tidt0FXlUDHltYVZ82LgJXtqiHByfd&#10;z0CWoNvI2nOEkACy7ymti59YosfZPxTqoDzQ2JHmRWB75ZBHKzTfLmylefV8SnuxV9S+Z5TCDZlR&#10;AnGnzCLus1dJfiKUxe+hDVB7h5gATST0m6mIK6xIukIpEaUurWhwG7lA9/Fao429d1dpozepDxqZ&#10;5gKtDuiY9m1IKSb5iYyvLi+owFHL8M4nMhkiNrl77bydu/Wx7Tv+0HavX7fppWOi2XttdeOqrR+7&#10;+QdpqP6b/548+fc27zxw+98/KiDPrZ6TvbBgcU0evavRxrEEx6ASfhItkESslyThNrj8QzDdHQcC&#10;L3SWzBzAS3K7n5csW5kev7yPDoX0RKrSxVXITqAw3x1e5QnZIDG3kbOyy3wCOfmuLpaSNOvwGDRH&#10;c9QIyHRkwIsessSC86RHoPETIgRktCYpmKGiKfQuJpuHmtXhKZoJrLn0xo7GfqZBOVSc0BShEtIy&#10;Q69k0TtdFwKAz3RaredYfOgYTj1i5MS5w2n1PUYlV2FJTCDv12fKRiOxRPPJ75oUfTwVG7DHuR32&#10;Iq/LPsjpsY9z+vx0RgooviwRiKUl0XbfAeRIQwvIeI3de6znvicNUwDnPjYxcV1P3sC21ms/l4ZE&#10;q5O59ZvYgv2qft6+r5qy160Ldnt53Xb1DdvG6IRdW9pr7yVlD1eSnhm811ROMShNdCqtz/8RW1mv&#10;+UEA/1WlHtdzOLnQxICY8SIN5CkBubtj3HplflB4g72LSUTIyT3UqTHNo+xb2dAtAg3N4MnWcuaC&#10;5hU42TfUcDNnxOvpQBneG0ppabyHvcu+w2xiTbnP2jBYJ9YXQQDI3bTS67n1NdR6ENd3p5m0Hu8N&#10;NB5FIGrdLztbv72kpsPZId1BisoajRyHgmJOmqCEMR2CKo37QegkfwDmOu1V2mDFEtLILWhdagXo&#10;6c4+6dNepYiClE06bY4IyJPaH7M2u3DAzlx5x45ffmG7Dl63uZVTforG4t5ztnb46n++cGVhSxqu&#10;//q/gbUb2w6eefy3D5x+LG2zT5Mpu0EfTg/geCsOqwnP1oJW41QgyYPyMiQiE4OdwSSRA8ute3X7&#10;sHOwVRb0/vB6wMyZxmjlCgH4J21MYwGATPipkBTNctu2vcCdDNAUPN4VAFhgJqeVUA91nrT9IUmE&#10;WCTOEz+kTQKEDDQESnfvkg1SpjZz0AbwoE7ukzY+bGPTByTJtQE4PX98LRSmj3Fy/W6n2GiDoKXD&#10;ZkJIQd+4Hu5zAn9rF9lizA1dLKRVWjEfaCjYazQ3r2loNyqwRuk+IWYCjZvRZ5+Tvfw4q8Wey07+&#10;CGcXxRO5/fZ5Oqb8dboqCjAD6m8ETCqNiA17frM04bd63G1nAC1AAbifgCwAoyn5HGzfX8v2/bFu&#10;zr6pnbEbNX223jNq6219diDRYc/PXbFXmp/vBFZCT9BsD0WlNfMP+g18J7by99UaAjKUm1LJr/Qb&#10;EBiMz9JAPl3cJhs5ZV0CKx0rATJxdk5eoO64jeHmj7QlIEXQSxO39cou9gYSVD0FhgeAHdx6Pckg&#10;RA8IWaGNodywKZ7HZCJc41pY7+X/cD8oFwS6t4qSMP45WYR1DP4TqHWz9nSr7PoErI7flgZybdOw&#10;5eRVWVFBjeXLZMotDpld9OsqLotr4LmWVtZ9jyNr1GhPk6JJ8ge+IU980SCOzD4mDAXVpniIQQsg&#10;+ol1aw52r1/0c9UW1y7YmK6JY4wnFjds1/rFv7+0dqMiDdd//d++fU8yT1x7+R8uHbilSV22BgEh&#10;0TnhjeQbW8LZxjQNIKaHhy8c50G72dn0mNPEoAlpRYoTgqwZeiKFU+gBPwdpNct2xv7k/Kea2h5d&#10;uGxeXTgx5FLRGJqaEXjPEZAzM4t80siYIRPM26dqMmj34kXaiSH3WJOuCcVlsekV7CVqWhQo8NiE&#10;tOz0QZsEvAsckh7qkemHTG0yqX4UqRNnJn8aIJP5BT1jwQE1kh1t7Y9LK5Oc3zNE3JJ8Xwk1NIXA&#10;TG0yvwWvfqmEE0DukjDrF1D6Blatu3+3TUp4nGoetYc5LfY4J2Xvi1Z/ktvnQP7C865FsaWBHdAC&#10;JICJ0iDdZgXIFXQBCUD+VZk0tV5DbjW2rbffkdbGk/y5tPsf1C/a79fK/iV/Wrc3qnptPL/KDqf6&#10;7Nribnt86Jw9b56TBpZGrhCA00D241JxeKHtHdDhFlrNb+D3fKnv/iwN5I/LR+1ZxaCA3G4TMoH6&#10;ZANznCpALpeGqhGropGAZ+K5Zh33kFxL25Q0U6ii80IcrSMOK+izt5ZKa2IX1FIqFE+QEILWBYjs&#10;LxfAYzTOC+wQgP+sldG6oZk9a+phqTHqymn/FCh40MrB0ZWUAKHBfVuvhJD2cX3zmOVpvrx3l/Yl&#10;tBrlQhJIaXk4kdHvSxFV0GBAoxqarWsm2kJHTXInorOhMAVpB+SFNvofIIfEqRGZXlO2a98F49iY&#10;1SM3pJFPugk3Ira4sn7xf1s9fL0rDdd//d+V+58VHT777O/N7LqozbrXHVeA1qm0QEsDejzWhAFw&#10;bkVn84SNHPJi2fBsbuK2ZMqgqXjcUzS1KHG6F2qBGNjb5VXtmoRmUZOkg7mk/E8CGRqDW5/YM2DG&#10;fV+rQXsgKHZI8yNfN4SfqBxhUaBTBP9HpYFHpXXHpZF7BGxiuSzqyDQSekXA5fSKPQHIep760Nkd&#10;Rz3O6HQsTbvQxtjb5GoHSY53nPijzIy0IMGpAYhJjikqaxKDSMrUoKBj0lNAsbexHTcaB+xefpsD&#10;+SWHueX02hei1l86tR51O5nh5Y3S1rTKdVsZAOn2O73mB4Ct+4D4h3LZr78LZA1SJj8qHPB0yygV&#10;kwyuj+OS+kVN1rG1wMaKK+1EYcK+kWCgJRA2MudOkarpWV4CNOmeaOufAKzv4pb6468FZNfGAvGH&#10;pUP2pLzfTkkjT2pt+ntmbAhfgoRjFRs41uEgJgHEk0DYR2J5PAbF9N5dAmo40X9KDEd0W/Y72XRo&#10;ZHq/oc2h1uQpAFQUBDQ7Ykxoat7LbWRjsz/5n9eHRBLSdTkdUkxL60heACYUnwH1xgnG3unQ6zgn&#10;u0lmYXZehWXnih0SRxbF5pBzMrmIGeO9LpG9TNgJbzUJL7TFrWkQc/RoRq8DmSiLhyllChJH9rCU&#10;HmtsHnDKjT8lpWtfWDlhxy4+tYOn7tueI9dtXApnRHt3cfXM/7N64NqffuD5xql3krvXb/3jidkT&#10;oj4LAggZKcT4OFkhZC/R8QDwRl5FJojJYcKQdoRv+iQEWvV+TpfAhoayMLkuYd3oJ66WzujCY13R&#10;LPAmNDjATSCWjUyrn9zcihB+kvQj+dyPrhRlA9Q4E6qYJGlliimiWtVQI6zFZjHT0jkAcd41KpKZ&#10;heNQcoAJaFlUJDI51/w/MXfANS8MAyHktr6uDwkO8HGCcIsNhe1PDjoaAqEFWAmPcI1cGxlA7Z1Q&#10;zNBxpFljQJtvo2nEz396lJWy97K67DUa2ePJw/aVQIpG/obwTuGwfSMgf4tjC8CmbeQf9Bygxk7F&#10;dkVTkqxBWmdU6IB3GXABQj8Urkwat1wAla38YcOUnS1J2bn8ZvtUIIR+/74GiSCRjcy5xzi+vgW8&#10;Gg5mgRpWwID2IyzQyp9K839cNmKPK/rsRFGzzWtDD2lNhqUlSdOkso24KcfvwFyoZEuK8XEMbpwD&#10;8QTi0EoZh1bIhuKomKSEJHNGJuFPbY+1J9mD7D9oNHuRdY3ocqDkgSFGYI8oNgIYNsVjKKOwxnjO&#10;NbSPMQUQtsS+3VzUb092zllWbrVlZxVZSVm9lUn7VpLJRbxYAov9WCkmWV3d5kIcZVPfKBDHZSMn&#10;+yTgh1zbJjwlc8AVEcwRdsF9gEwvsbauCX3/nC2uHLWNs/ftzLV37cj5Zza244QfmbS857wtLp/6&#10;03Oud+y9dnV+5YLAsGQt7TNS90HDECry1izSxpwUQQYME8FkMWlMBMBB8pEKyQHfgNjjyFqUpH6k&#10;52nzGbE+i8UDmClnw+Yt1wTQr4vT/3ES0XwvtwgqQ0vcYpeCpL950D3t1q/RBHrWDL8H55nAg23K&#10;JkEjs8B4LIPGDQXogBNKhcDBm+29kvR/RK3wYKKBeT2DjQHIuQXEnlAiW4tNwYg2C0482rjAQNgc&#10;JMPUN/RrodslvWPW2j7smTvUM7d1igZqMx3S3NxLA/ndrM7QrL5QtFp0mhE81wK0NDEhKYCM48pD&#10;QSSLCKz0yYqKGDwnW/+jjQO1FtgEvg/KJAQEeqqavKuHbn+snnGH1Q81AquAC+X+UffxUEfDXyPQ&#10;MkJBhL6PiioHM57rCVF+6L7sZP1WYtKflAzb07I+O1OQtBkxrCEJ1CExnZGJNXdIJtrIwKMXmgS7&#10;gAqocTglNGfhWB5MMNmmPdKI0sItMpGaeY2EsANcNmQITQWtC4DdKaX55LxkcufRpKwJ6w+og3k3&#10;6+sP2MNtWG+AiwkGYNHG3JJG2yoBwa0nqPTPWqPYVKbYIb27ikWry2QTV8gertR+ZR+yNytFsauk&#10;kKq0lzlZtJqWuGm/DpWAaFxYBzZyfVOPK0hMBffiQ6tJohKgKaKgrHH/xnU7fuGpHTr31Ob2XvSe&#10;AIu7zwrkp79Nw/Vf/Tf+5Mkb87sv/B1OWUTjcMh3nEPapEHRnuFMJdIvQ3NwKoLQxCQ6MDkuvTSh&#10;SECcWrzegZ+QXaAfS2M6TnTHURVsAxxXlC5y3hPOLgFVEwCQSyqaXCPn5Vc6kKHZTBYa2Ws8pZUd&#10;0HxeLd0KBzRJoaUqE+Q1sJKs/B60L5o4AiSD3wjAWVj3aOp1eKB5HQMwE66K4pQBtHTNDHZW9Fi4&#10;bo7wRKhp83giQ7p+NjFsNPMnNEGMuVff0UdXTf2uIX3GQW2Ou/l/HMho5KhhPaB2ei0NTUiKgopv&#10;0Moa3Dq4oNq6T3yZHG0K/92+xSmFba3nPygddFv2D6oFVteyAcTfu/0biiOIMf+IY4vn0l5pgPxr&#10;UjR130NgAiy2egC0wE2xhIDsCSGy1T8rG7VPKsbskTTy6eIWm9J69osG90iok68OnWzpHJGmk12q&#10;eaJYwkMuWgOcXZhFsJ8OrUN7Lwk0ob8WyUQIWMJRhKkAMt5tBCZrEGxdQo0h8hAJ3ZCeGQnhne7n&#10;wOHF/4QgeX2IGRMilUCgJRTCX0IAEDugETgSGpz/nZtfbVmZhdqLNdLIEZDFCrVnvftreYPXBDh4&#10;2ZtSOtjJ9dLQfui5mw40qQTUZHaFUlxi6mhlz8PW83FhbHx6ry2vnRO1fmCnrr1vu47cFpBP2NLq&#10;edt74Mp/snLyTlYatn/yb2XtWtPOtav/6/h86CYJRQxpl3z5kL5Q9LoFrcMEYjvQKH5etii2RgAy&#10;E4g0pO1tjWizG/nSmtUy5strUlYCYNOal1ATXl16dHFbrFEiqVYsDUbgnUOl6SWcITpDcgXHb3Cm&#10;DhMXOcU8FAWNoXBC0hNtzC2UBeA5pdLvQgNz30MRAjFJHhxzSoEEQgtARoDHaTIwvkcSnm4okuS8&#10;TovP9VFwQTN7bGds6YjOseGYFyggvb/p00QSAIH/EqS3bKhUj+aNxBDNT4828qqo5e28dnuY3WEv&#10;sjr81AkOcnOnF5q5OK2ZRa0Bs4ef0MoFdN2UzQyI0crFspOljUnW8OIG7FoNYs6896MyfY4+i3RL&#10;bGUHqzQ2YPxBQP7JsQVoIzDzfwRk3QJgFxwCM6zAqTZpmXr8S08EGXeP9ceVY/agst+OFjfbRHnC&#10;BgRkWAgta8l4I+SC6ePNA0S72wi5DJAGKZNDrC3UjZNAgzaV8BTDI+0W7UoM2bU4KZwCQFImG2m4&#10;FFcQxiJddmyG+D8JQBy7usfXKPhsQlkiA/8GpziG9y16JlcfIUqtP89hM/vpkVp3sroSWtsW3eYW&#10;xozTQcNRMXEHM44u8h5QPISlOJ2R8lXPtRa4ATQNKNG4nlutgdZ1Z63YI0lMaGf+jzrf0NNrQNcy&#10;s2PD9hy6bgcE5j1H73rNw8r+y7Zz7/l/sHv9SiwN2z/5t+vIW8v7jz/4Zzv2XvKsJygKXmocWmzS&#10;zn4ujtjaTkk0ToeXdNPoHd2rCSC7JmQvNUvTkK1SU9tptXVdnsJJnTLZW0VlXHRCE8F5OQkr1GQU&#10;l3JQtEAs+5jQE0DmSA5OvqO7f2Z2odMZOi5Q9VRRFTJj8AB6TE7D2wnhlEsMaoHHgtdagIExoFWh&#10;XAAVKYwUpxKpS/StVwKIGmMcY4QmZpeOapyUrXxU1wgdD+WM2Hgh04cTEoJ9RZzT6bsGjj7mqTVF&#10;25gZl7p1DZ2ynyS8XEDFRB/HNE8SGtrIPZqrPRImN/Oa7WFuuz0VmN/P6bGP8vvsk5w+z/D6QiAk&#10;noyTCzsZiv1NWjsThvoeb7KATKUUNjNJINjFbjMDZAAn4H8urQntBcikX/4UVhKQsXk9JqzHyK/2&#10;Igmn3cFGZnwvmv2V0+g0iKH7AjXZXF+TCILHWmD+TPYxNvKjygHbKEradFnChvBaS2NCg0nNTcLm&#10;cGYBSgldqKufAKE1c9tX9jLZf8SL/XFRaRJFSM3Em42JR9JG0GR0o5ySYBTYpTlJuqG1E0UGrEnE&#10;mmCPAJvHgsLROo5hRnFf64igH9/tR+F6r2xnXbtce/frMVI5SfHMKW60rRl5UjDl7rEuKq93B1dF&#10;TKxSgprcB8JQ5NmT4cURMqG7JiGokIcfObyo/HOlo2vjf/ZyY7PALiDTLbZHv3du8Ygt7ztvezZu&#10;+ZHGS2uXbOXAdVtZv/wvd+67OJKG7Z/8Wzl0+xInLu4QH6fXEdoIBw4gZiI4JaBncLe0EnHY/R5f&#10;Iw+UzC0mO9SKkgHW7+1NsB047Bk6XMaF6iLRvEUCL/+XVScEagFZIC4qaXQge+VTcb3lF9VKG4ta&#10;y0bOyi620pI6qyGrS0CmAsozqNIeP5IvKvRcOIt21BeVDBnAhv0T0WukMnYRrAGqRiwRuoVWDbRs&#10;zSalbcPRnAK+JDsLDZBxfADSXjEVNDCbgs/ns90jj/ASW2lqHrdECw4MgEwrYJkTspXoINGUGtF3&#10;a9NI4wDkvdI+V/KS9iCz1YH8Mq/HXkkrv87u+clT/bWA+KVA7Uki6eH0WkByD7LuR/XBFFoAbEAe&#10;Yr/S1kWivgL667xe4zRF4sNR8YMne5C1VSUaLlAHcEOrJSAc3Bp6/vsaAblqUsCFXv88cHBRJOEZ&#10;XYSeZB9/WDJkT8sH7Fhh0qZKm2ykd8YLFmBHVKk1C3wUB+DoQSN5vzeBEW1LboIXQ2gvAXDATXUd&#10;2X9kewFuTLygyTg2JggF6Dm2JsCn0R9zjLkEnUaYsz6sFazJ103UvKMf2xo/R7C32cMcNYPZw/qy&#10;J0jppQFBSmsMmPMlmDZvyxGIq6R5tZdpVF8hOi2Tr6wm6X6dMrFEzn+q0iBlEwEesg9DzBigsm/x&#10;FyCMcMri53FFJGrtyTK6ri7N185dJ6WBL/rZ5McvPbc9R27a2evv2+HTD+zQqXvradj+yb/dB29/&#10;fOi0DOtdZ/1C8MASLsLTzEYl+2li9qhNzm4ILNJ20kApgbxJtqA7rOpadUGizlUJK4AaS6Ni23JL&#10;/y23eUt0XzQ5jwwZirEF7mJRa0aQZM1Ouzl6Jbew3m3k7NxSPV8vmpJyYFC+SCljtWg1AGYSQkCd&#10;A76GPfm8W3QtsoEBL44QzvUZTieDkJrXNbJsAwJvyCAi3ix7itcKxFG5I2Vz0HBv7yM7iQopnF1s&#10;CjYHAo7Nwv+YIjhrWlOzbg8l8VTqNtYIG2nUhh0XFZQ21vd1a/Os6LMv5CXsre3N9gQ7ObfbUzWh&#10;19jKAPgLUWsA86Vs0C+knb9Ie7MpT/xG2tGromSzOrgE8ihHm3ROaDCv+VL/v1fY5xoYsOKswoHl&#10;QEWrp0d0373SJH0A4lrRat3/WoPkku/03Dd6DZQajRwBGVr9SfmovSL8VNJrp/KTNqt1HJL2jOgt&#10;7W0SErZooqjLB2ANSoAEITzWmiOBy/OuNRzQ0sqeX51mXN7PS+8HBGhnylbRbJQ+cpII7Z3czJNG&#10;RtAC3ij8xH3y3qkz9jbFek+7aH93tzR4t7Sz1hIGx9ryWprXd2DTa1+USLOikQmF0t6nUHuSM6Ao&#10;lkAzl1IB5UAmH4KTOcPZUCgezAoodUgKGXSNzPUHgYZwCtqY11BfD5DnlzYcyIfPPLRDZx97WfHh&#10;02/bnsM3NW7dScP2//O3b98vVw/f+WuHTz6ysYkDokDj3l+IY1Gp7hmeOWzTO0/atCjnwOAua8Ju&#10;ru+xmupOqyhvdU3KYc8FxXWWW1BtmbklGsWWU1DmqZa5BVWWLXs3K6/csnS7PadMz1VZbn6V6HOl&#10;5et+kd5bIprtlFvAzpFWzpWdnJVT7DZztexjbGNidT8fzUFtJ67+Hk0M4YwxjyMPCqhoW+gViwko&#10;o3Q+7CTihCwOz8M4gpczxInxZPNa7CUy2XDcAVhsJo7qpEdzCHugkSP7GxsO502g8m7PQRE93NAv&#10;u6lVtvOA3jNt/fpe8nl36rUXilvtbmazPcpO2Xv5vfYKei0bmbOSvxQov5RtC5gJR30hoH4GsAEz&#10;IBaYQkxXFFcaEa0NkJ1287hTYL1PQHu3qN8fd2eXqDNgRftGYasfJAw8Bi2go6G/kQb+Fk1dM2Pf&#10;1c7at9LKX1dSrjjhDeipdApdQSZ+0sgeRy4fsYelfXaiQNRa9mN/57gXHrAe2IAADmGGncxGRiMD&#10;mgA0/BqhiAKnIeClFhltjE0NuHF2QY0pcSRzj+QdmBV+DoQ24UNsY9aECAVCF1OI/wMbo8dXes20&#10;BoRFMbNISgHEOL8wKREEaHL2hh9SII1dLDaYyV6UQuK4GPZqpfYi+dT4e8hO5BBCHLgc2l9aGteI&#10;CdyN2qdtViNTixLGcHppj8fQSWRC6IdkETLAiOp0eerm6NSqLezcsINH37K1o/ds6cAV0exrtnbk&#10;hu1cu/B9Grl//G9u7Ub+3o27f3d57ao22h5JBZxVfZqsRRnXl6Slz9vY3BH3PpJJVS/bt1I2b5ls&#10;3mLZDqSq5RfVWI6AmSNg5hRUCIQVLr3yigTWQj2Xh3bV4wJyTm6ZZeeUijZz0p3AnlcmCVbjk1Qo&#10;AAPqPAmEPAE8M6dEk0ZjM4FYGpsML46rJMheI60MoKkkoYwRZxKbBDCz0FFCAJSJHlt0AcGZATCh&#10;2Cws9yPHGFqZjQDV5jZkpwWaxv2hCbpc7JFNTcmc6JjTcjppLmgT4MGf9yofD0Np0xJSQArjjafo&#10;o9OBLJbQv9N263ecL2232xnN9nZ2uwP5Q9FqDnb7pGDAHV2A94siUWyB17UfgNbjeLSdagu4PEc8&#10;F69yBGKG28gC85cC3vslobnfb2rTzi4B+ceqWfdQIxC+12cDZBxcgPdrgfhr2cWcdfxV5WTQyg5g&#10;CQwBlwEL4Dd9Vjpin0jgfKLbDytG7EF5vx0TkKdKGqyvY0xzxPnDu117Akg0KF5iKDHdOLpEZdt6&#10;Fi2h9QOsUF8GTq02raU7HCUwqVP2YgrRYvcmS5Pi2SaRh6SN/vE1m95xTOyLI2nCoXysJ5o1Ws/I&#10;xII+w9i4j+AF3GGNgwZ3+zr9XErfQ5iqUPudvVhK4YT2e1lZg/YfFXjd2o80ngSkOK6o1ZeSqaXB&#10;AKBOSCG2eJMBWj4zQhyZ7q9SFBL2OMGCIiKEOmAkhgyPL9vC0mHbOP6Wnb72ytZO3rPVI1fsyOn7&#10;tnHm/t9KQ/eP/x2+8qRSBvX/OL/nkvWO7/VWtkzMrgM03Tsn23CXJle2sL6smmQMSrawd7Fn0aqF&#10;0Ogq9+gFSl0X6LJeR0JEOEe23gr1OKO4SO/LE1DzpJWlpfM0CgV4ToSnjUp+gbS4wB15rcmioWgb&#10;bY3dDZBpXNYoMCfxBsruQMJD29xjLYmNowtJzy2g9mZ5AhwZPMHDHooqgvSd08IuuxRnRKcz8nyI&#10;U4ZGbVTJjE4fChthlPxdtH5ouoDHmhxgnydJWygUiwL15+xnBFB7D4s3bSlR8CVt5jOlbXZje8Ie&#10;CMjvykYGyJ/kiVoLrAyPKQuAOL6g1v54OoXzCz0OiHE8RWAmzIQ32z3cGlDvrwXuV2XD9mmxgFw3&#10;7+D1RA8BmYYBJI2Qt+3xYT1OS9svBWDP005r3s8JL+n7PxdYvxB4Hcxoe41Py0bdPnZqXT5s90p6&#10;7HhRs01KY/WLKiPcaJnE2kCHaVfsdq32UrOAjo2K6UastUk0mnixRx60yf2YFQ3OKgbEOMRwfPkh&#10;5AIDJ2K294imu70pe1zmH9oZDUukgTATzCpiXDhlA8UOaZsRm4riyghtXu//C+jslY4uQmUzVlrb&#10;4W1+ymT3omlLimvFEBNu1tHi1jWqbHqKI2CJOGdxdnpqcSNHJFFEQeg15c/jlPV+ZewT7eVWsRcv&#10;qkjHlLsHZm18etX2HLhoZ2QbH7n4THbyDTt44q4dP/f23xs/dmxrGr4//x279rL25NWX/8vq0fvW&#10;O7VukzuPSp3f8NQwtIvbofqRFDh4gji5pQAUcEqDUuQQANuo+5JWFXRKoC0Pzp423bY5vST2W6ZN&#10;XVLRbEWlOLYaBFppYWnsIn1OgSYnX8LA6bhATH/ozOwS/44yvYf319aF9qIx/SZvvofzQJMZqkvI&#10;xaWbJlL8Z+mKRO6nEELUmQUC4EjkkNUVbGkWHRBT+YRdR9/r0AcqxI6ZB7z2FFmgxUNMM9jJHjfG&#10;ASMBmNRnN7WNa3FCuIHQGCWX5TVJbShtbNFGqqAWpI1OlafsdnarvZ3XYS/ye7yH18ei1ZQffiJN&#10;zKDhAOAlJEW3TbS0AzgN4pD9pccAr+67Z5mh5whBoZnJgf6gaMB+XUe8GK80RQ+yiXFuSTt/l6bJ&#10;X6HZNb7S/c8BMt5qQC1NjHf6C4EWDzWZYFBqB7GPEQ9zvSgdsNsC8onCZpvR2gJkohn0GQfEHkqC&#10;Mmsu8WkA1HA44KQDFps5so2hz8w588x6kS1HbkLkCIs197sg4FRO+qhT4ODaHaENkLVmbp8LtOyD&#10;EBolNhz2BuvG/wh6ng/aGfYVzDFfdwR53w7/jJp4v5SQ2KIzRykjmXsVVXEPF9GlhqQkbhFA/EY8&#10;7N4xJtYdgC3lA70OtzjABjxuHMwv9i6aedgdYU1teOS1v8Rgdiwfs+MXntmh889s/cQ92ysw7zpw&#10;5R/tPXq1PQ3fn/+uPfwheeb6J//XwbPv2r5Tj2zt+D3vyk+wnC75lQJODWGk6pRA3CwQJ70ggFFc&#10;jqFPBot+dINeW0fNKRVJ0oqyMYj3AS68jVxcPDkiKUYXjaQReysojmmCJASkwT0MVcmRMaLWso9z&#10;RdOzcsqtoLDOaiQRPT1TYEYwYCdDYaAzIV+V1jHYTtOaeC3kML2oRd0GFx2kODigeXTTBNxIXWwq&#10;wgzBa51uAySw4yihMAKgRg4VKDufix3Nwke2NZKdzYDXOqLy3FIF5WESOqc09rkzJNEmc8WZwbwt&#10;iCKek/lyNz9l9wXkZwUCssD2YfGgvdLtB3mi2tQp5/d732sHtQCO4+snIGvg0HKnFiEqgdkdXwJj&#10;lK/NiRMfVYzaOyV97ryijBGn1bfSxLTpIUvrB2xiQKvHsX/dkSU6/U21bGNotu5jG3uoSd9PSAsH&#10;F4D+pFQsQdr6dcmQvagYslsVfa6Rp/LqrE+ak4b8HGnKsS4tAiaAxmHFrZ9fLSHoWljzDIVFWwIo&#10;hof0MHs03+Rg4xjzkyG0zsG+lnZNO62g4Ti6oOG8Ppg9u36izGha1g3wAnRGCBsiDAB4SOtESwPy&#10;AGb2Cd5smUvt066scOBSj1yoPYpGjsU7POGHKjx+W5dMrtQADjhdU5uos6c546gLYVJA7GCVkEcD&#10;R4kgKAOYRYOYRrxlQPt4yk2Q+fkNO3rmkR2/+sqOX3qh8cyOX3z6LzYuPN6Xhu/Pf+dufjp74fZn&#10;dvb6R1Lfd2x88bh1aAKQhoSV6mSckwpZJ5DSPK2KA7iIFQuQ0Al6clE7ygnxZDgRu2OD++RpQbBd&#10;2dTQXugnRdb0sUZL4b4nESRfdLtQVB0PNSCGxuQVlMueLpfWrvFwloeyPD4X3PwAmUkJdgUHvMl+&#10;0qZw7/CQKJWAzOkSHOcJTaJZPX23WGQASU41NJnfyiJC85D+EQ3zBRV4yUTyW10Prycuyobwahld&#10;n5dnatHYHGwANgU2s8dMtVnIIy6vTlptPOXXz0F0830zdqGh3+7ktXuq5pOCbnue22Xv5HWJZnfb&#10;y+wuB/LHhdLQaRCTz4ydjH2MA8wdXAItGVbh8QBkd46JhlM9Bag/rRrzsNC3ABkNrPG9x4hn3an1&#10;bRVUWsJAoMZx5d0+BFzCTlDsoJGDNnaaLYr9uf6n6ulTAZnfRujpefmg3SzvteOFSZvMrbFe2XyA&#10;rH8MgAEumjYsiwKLsmqu2fg8xi1gBmjML1qRNUEgBrNnxTMJeQ2tgIIjbFoCAoGLPUviz7zWmbTa&#10;QKUj6uxsjOQdfYYDWo+z/hFgcWi6U0tCJHpfADK/Ae2u3+n0etbjwrRppmcXkRmAXS4w0/oWWzne&#10;Nqi1x+kpc0H7neaBaOg23Ua51oSY2K8eapKg826ymAliF80yLejlxXO8p2dwwYaGd9v+Q1fs/J0P&#10;7fTND2zfsTt25OwjO3r+yYM0fH/+O3n11YtTV9+3maUzuvA1TcpOTRoXNyVNM2TVogQ0m6fPVm19&#10;j+7zQyYtqdEiSZXq1gaG2ujiPTSlSYkoDIsSUSkurqklaCkkU6UmgMLs4lJpYWllumcWiE7n5JR4&#10;K9zc/BK3mwtlg5dVxF0bA2i8hZSIkQyCfcEtnx05ukL4CcAhYGaNc4AAGVK7pTOEiwAiG8SlsxaQ&#10;x/itwX4K1Mo3lT6PDp3UFEMR0eBsBLzieMH9+gRapDsbgWtnA9J00IWXNh9sgVhjbbzd7fcOffes&#10;JO7Jyg67lpWwaxkJd3rd29psD7La7Vl2h72SRn4tEFO9BFDQeiR2uKMLkALmNM32/zW4/5XAzP2f&#10;Ys9638cC2+OKAQfnDzi0pGl/qMEbPeNg/UIgJsUSDfsp9wFzJR0/xt0m9uf1GIN86o9lb/N7vFBC&#10;9+nNDZBflA3a9ZIuO5rfZFP5dZYSm/OwkMBLMgwAJMbfJUEGe3Lvc9qJ5Q33tOeYS/YR6+HMhvY7&#10;mi/WLoo7o5ER0mh5AB15u/meEBsONjH2L2tJ1IJ1goWxRgGkQfNzP6Le4bU/V7t5A0D9NircyP/G&#10;14PnGq2MRqafNX4g2h/T6bVOTJGMPtYYr3SrrgkPNPsAM+unUkaodTrkxGPkXXjWFz6VRrrd4PMR&#10;0HW9XRIEi8tHbe/Jm7b/xFu2//hbdujMQ9s4+/BXafiGv4XDpytXDlz772ZXTmsiRC3JQ5UEQ6sm&#10;BAS6eXCaBMe9sDm91Q+pmikBvQPNE0rDSGej+Trn2lJozwIyUWRZYTtywBtFExRKkFZJyx7c9YST&#10;vPpJWhmNnCuJl5MTGtPn5hXJPq7wDC9ajpKiSbUJAzc+tMQlnMBMnDGKMbojQYtLNQ0lbwT7f94U&#10;kaAJ1BhQsphIbgopRqf3S4IHKe6LysaDWkvbczQJm4JNEFFANg2fS1kdMXe0MxI+otYwBW5r8GzG&#10;Ur7ISOzJ/lk7UNdl5zLidn5Lo13e3Gh3tibtUU6HvYu9XNBvHxYN2muNTwQWB7EA/YUGzi7XyGhe&#10;7GYB1x9LP8/4UlrT48967rXef7+420H3Q+2sfUeMGE1cLY0rcEOVg70r21y3gBoQo52h07yG5wEx&#10;3mmcW69LBu0jgZfbDzXeK+qzd9HIpd12OK/RZosarFsCDAHXO7LbnYB+ioTmC0GL2QJQIu0K+4Pp&#10;YFOzNqwRA43pTkutJzFlXguIIyADXB7zdko4qTS4DQBd9IgFCT1Otcd26bWRs+tn5oRPBZYEe0SA&#10;8xkR+AE5wp7fkFtUKyCXui+nCAdu5MjVbanodnW1qLZACm1uFkY4Qrdd+w/nHvuUUBMUm8KJCMg4&#10;yXDeYkcT2Who6tL+lZnIPtHo1nUu7j4pc/eO7Tp4zTbOP7JjF5/ZyYtP/+bZs2ffTMN406a5lbP3&#10;ZpZP2SgnL0rbjC8ctMGpNT8bB8cNTQXqZNfSNaEVKqLJpmMICeZsZBaKWHNbn+wgjVZJLjY3k+x5&#10;sQIV3SFovFYjIFNI7cXVGlQ9hcqnZissa7LcwlqjGXiWNDJaOa+gzPIo5tZjpHUCBAYN3KJE86jz&#10;AlovqtKKtD/OAz8N3zUxqXrYziH0EBZr1QegxY7mPg6uANbg/CAUQl4uG80dN3ofjwNWNgev47MB&#10;s9t0Eg48R6oqi4GNjb0Uiw954gzCBlYyNDBrK2IVhzfX2dktcbu0NW53Mlrsqaj1e2kgfyBt/Fo2&#10;s2tAtC4gFYhwfOExxpPtgBYQAblrYAEOmo3Hm9fzGO9/nNdpr/WZ39VOC8AUTZD8QU9qgDyh1wBO&#10;aVcNAOsgRivj2JLW/kT3cWoB6I/0POD9sFi/sXTAXjmQ++2Z7PAbRR12MLfBZgpi1iVtQx364PRB&#10;2Y4htRVKi0mS1D5iXQBgRK3RzIDY48dsfpxgJB7pfYEd4hwj9BTsZbS8J3bos1gH93FoDQGqA1fr&#10;jD+iu3fRxqb3hTRMqLU0rnus9RxtjmFyfryqQO51yGkNHdF8/gfIOTL/somwkEYsxYM/p7RajLKi&#10;0bO8oN50U6XNT0z7PSnm2dw+7PuUfAJv7aN9ilAH0ACZ8k6YZoy2QKLndIuNyZQlHMW+4YTK2cXD&#10;dlCU+uCJe3b25ks7euGJnbz09L858+DjsjSMN20an9v4S+Pzx2x4mn5W2txQR2mkFl0Ug24JCU1q&#10;hzYzh14ldZ8aYxLaATES05PcRa0BcQutYzUpbHwWhzpmvI1odfp94Z3DrkUq4boH0ATT80uwP2o9&#10;3pyRVWp5usVrnZUlIOdXyZ5udQAz6iW5omwYqEqgK3wmzgRsZsA94iAiOZ9m5yQGsLBoXBYLiR0B&#10;kY3C/zhJfqZVIbZMMj+nObLZyAoC8FA2NHzwBQQnCuCNnDPMCUDGRqYqC4ECeKlV7ZImJlust2fS&#10;FiqbbWNrzC5sT9oV0et7Oe32Tn63Z3m9TzgKIBcNyE4eDDZyPvXKGgIwdutPABeoiT0DbO57OWSe&#10;/k8DHmcXzrT3sjplH0+GRA+B8ztp3QDkyaCRBdqPywVW7F8EAlpZt/Ti+lifwfNQaMbrUg1R6VcC&#10;83uF/fZ+6aC9U9pn1wtSAnKjTWotO7QuzMewlET38C4X/gCNeWf+CHNCi9G2UXZXAHEAsgtEAQ1q&#10;jSMI+g2QaXTB/cjZ5RpdygQhiwYmBBWxJlJrO2Xu4YHukUamLJK1jtYZbYxPpQ/Pur6TPQBT8+f0&#10;ORTdoJjYD7kCsmvkkjorlKlXSpFEPec8tUhIt2jvpaRRaX3b462o6M3FQXVcDzZyCEmGnm6AmzAT&#10;GMBxG5etnGwZsCbdkrYJk4NldsjmnhGQj55+YOdvvm83Hn5u5269EpCf/cOTV99tTcOYI2LO/OWR&#10;mQ3rH9/rmnhkVvRybj2c0iAJ1jW809q0oenzC5jR0kxG5OjhIsmE6h8TJR+jxeiSACwQ64c4fdJF&#10;UPpI+ApAu0QSeCvrOqyyJqX73d593ztpamMXlzR4njVhKU419DNpC6v0+nYJAMofg1b2TJm0MGDi&#10;SN9z4Oi7OBkebcj/xC/xQuN4Y3GRsCwUG4zfD6Vmo7C4gBRajW3PQtOkz+mbNgu5uWwuvKCeKOAD&#10;72oAMUINhxef6/9Lm7BJPPeX79KAMdAthNI8GtPt1u8/kdlkl7KSdjO31d7KbrNHspFpkfsyHxs5&#10;UGs/VkagdUDn9XsutvfKSmvnz6V1aadL+aPHm/W6z9DGaGb9/4FA5wIiu9PDTlQ5kcH1bVojf6HH&#10;Ptd9yhA/1nD7WIICAGMHA+ZP0kURr0W/ATKa+0MB+YOSAXspbQyQn5cPSCN32kFR6ymArI2MUB+Z&#10;O+znbLMOzDeAY54AIGB0jaz9gvDnPo+jrfFdBIFLaaMEoBQDlNrzsXXfQ3nSyiTosL4ICYQ1a4Qz&#10;k/cB6h4xRfdgj67o/XPpvYAATtN9/cbgRad7Z2hMgHBmX3DLOvNYYUXCssQOK2qSVl7b6vUCHNRW&#10;HWtzehxv6rU4tfb1XVZbi2aWlvVQE8USoWCCfevHrmrtsZVpKEkUhrOwmpplQ7u9PKA9E5ykSQk4&#10;nIPrGzfsxMUndub6u3b62rt25trzf37xzuvpNIw3bVo7dOejuZVzNrO0YWOzB7x4gD7PXnCvSWFT&#10;I6UALpIUEEQXGGkxJoXJo6YX+uoaSWD2ja7nk5okumYiBNqlsRsIyXCWE7E3vRbbslb/V9R2yd4Q&#10;zS5ttHzZIWSI0d86r7BSdjFe6pRLPjoyUF1Ezy5a7FD7G9dnYosAZAcz9qm+s0WfHw4nX9ZiYRPR&#10;o5qUPIFTC0wSQaShIxoVkkWCvcX/XFPkDPt5DpDaYV7I7AqgTmt2bQay4jgXmPmjSL5D3w2dau6k&#10;n7MopjbkHknoU5kNdjmjyW7ktNidzBZ7mNFmz3O67JXA+6GoMNQaIH+kW5xf5GJ/Km3rgBaIydj6&#10;VIMwFdrZAU7cGVBzXzbt69IQ430nr9tLH38oD2mYhJZwdn0W2ch63cd6/acCLOEld4DpMz7FLkYb&#10;SyB8qNe8Eog/QCuLUvP73mfo/rOyAbtW1CUbuclmC2PW7p7cIa8mG5vbECuijXCoE/55voKAhbry&#10;P/cpemBueQzN7WsgNhQBGcBzeiNCsn9iVWugfScwEpUYGA8pmYzIzwGIh7SnGezpKCSFkAnChCzA&#10;EJ/m89Gg+HiCORVMREysoioOsSfvv93NQfqw03C/yo9OxSHc66enoI0930HPNdApBBYpMPtpnfUh&#10;24v3uTIjx0KCgVGj5+oa2rVPZCfLXIwnGP3Wpe9fWj5qBw5dsZOykc9efWEXb762szc+fCsNY2zk&#10;iyfHF6DWIY7KRkVS4TBgs2KnQKPdttEEsKnJd/UJd9DiXCILR0CVBsSzCMUEoN6ORdSoQYCKCVjQ&#10;ckCPdIvsH76DzCg/9E3SrLqux23JAk0Y+dnZ+eWe7omH0E+7qwm9gxtEz4nPcepjPBFi0w5iaJce&#10;j7K80M7d/Tuts1cglTTu5XQDXR8OJ45H9fOd0vSJjcSic638To6TYT4AJ9SKx7GfkfpobN7Hc07h&#10;dE2RHQ7om0TpGtrw7OsaU7PWquttEHPgwC5O2qNcbZck9OmMBruW3Wy38tocyI8yWu0dac6Xoquv&#10;CvsCeAQUzolCO38kgL4Wjcb55ZoXLS3t+xEAl9ZGA39CUolAT5YYWvt15ag9Ke23e9L4XjUl+xja&#10;7OGlKhxZeo9e9xFARvPqPplajNf6/yMe033AS2EEmWLvQ6fzet2OfykQvyMQPyjttUsF7XYkv8lm&#10;8uusTZsVakmO/sTi8Z8SNpgrrxaLPNIaAbTB88/88T/7JzJXSLjhfC3X4Gju1KgL7jbNPYcfQMk9&#10;HIV29nWhsYSEM4CWdh6aXvMTJng8KJ0QbQC0NGl0p5vuw7683DRtu7tJlQZ7hdgfbaiqvZxWQwql&#10;SsqlXHsSW9cptfYlFU81MRrVt7i9S89zHudQt6pagbayUcKARKmUtwiq8DpmTnFsEc0OYE7IbEyw&#10;nyUYWkTLB4cXbdfqSTt97m27cO09u3T7Y7v61md/NQ3jTZumdp5d7p/Y/38jrby9jS4SjcLFEqAP&#10;XQyl1bQIbGo2OxuXieB1TDgTT4O0aMMz+SwK4MDGaJbka5KGxuYOVBSbiM6ceL8JKxCugUpMSCr1&#10;eoy5sCx9/lNOidMZvNYhESQVXPSaHLJjvFl546ADGdsYMEdAjpJQOnsl9Xt1PfrecKB2sFO55Xq5&#10;LsDpR8hMhuNjooFw+13gukDTQGsAWgZzwHUHak2a5oJ+x6BNDE3aiZ07bM+EhJqkNYe+c4Rmpz6L&#10;UwZ2S0qfy467fXw9S2CWrYxGfpqdsme5XfZCdu0rUVcSRd4v6HMtjUMKoKEl3W4WeD/V/5zo6O12&#10;eIz/df+jPM5f1vv1vif5XU7dyd4iNkwoCWcWxQ7e3QMg+9Dn8dkA2TVx0M5o6lcIFIEYIL8SlX4l&#10;wcJ4F/tYQH67rM8uFbba4dwGm82tsQ5tzKQ08ujMIRueOeIOUfwKFCvAwpivCNiAGuGOAI0EK4+H&#10;x0RzpZU4h5pbapBTnSFvANubts3Q7EFp49A0IOTR+9BaURNNc3r2X7R3eY4oCwkpgBiNi3YGwGhg&#10;4tvkIABsklEIf8WkJfFWV1a1Sam0aZ82W7UoMSZfrdgHJbxkq0Gj6YpDZKVBWpjsL7zT3msOOl4t&#10;ZSRTkrTjiopGATnuQCbBpEwgRzOHo4M5QrhXgB603v45W9ghW/n4bbt88wO7+fBru/3o6//+ypPP&#10;sh3IS7suzY/Nb/zT0dl1UaANXXiwI4KkDPFRqDDHaXCf4RemBUC6YQ9iO3b0aYNqAbBJcOmzEDg3&#10;oK0pFkIbH48hCe7Jjll9BrbOlCQ2ieOk6BFvHdUFcRZUu4Ack41c5a1+snJKPfAOiGtlU+AcoOKJ&#10;kFZMv60xOSKJ1+egxVbGg40nEkkKxabeFK1Mszca2PfJBIBa9+i3hHOJgtcaQRbyrEXBBO6QeM8J&#10;FCHtj2uOGAvzAGDR4Fyrmxt6Dc3w27sXbMfIoj06sM+uzQzai70TdnJuTvaSFrp9RKxgtyTusK3K&#10;FjqXIxtZdvLVzITdEJDvZbbak5xOeyab9nlBb7A/iwccRO/rPlQWoDnwBCIHLACXRva0TkCM5tZj&#10;aGmAzHPv6rPu5rQ7+MnScq+0Azpo3o/0mVBwUi1dQ6OFJSS4RXi80m94KYHyqgyNjGYWqPU9UOp3&#10;RdufS+C8XSaNLCAfzK63mewq65T2aWrpF7hWbVxaOSWQJmEpaFoxsGbR5ohaM5/spQjEzCdAB+BB&#10;Q9Med8gB1SZhTDIFWVwDTq0B7aLXI6ORscVhTmTp4eQc0Jri/+nVY5QmIphpwMd6ssc7BeLgMZeQ&#10;130v3hC4o4QT780uQMdFvym3pS8XqcZoZDQuYCUjCycVDizSTfEHccwuyVSxpIS4bknPLBNg0eDs&#10;cRQW3m6OnKHZPbkSgLkSAVEnhRXrcpuZ0saOrgkbGV+x+Z3H7Ort1/bo5W/s3vPv/4+3Xn6TciDP&#10;Ll1cG5pc/xe92tAD4/sFuCVrEI2pI/9Tmo0JpPdWrJFkbklNbAldNBoI7Yx2bcGzOyDgCsSApkW0&#10;EvrK4HmSS7B1WCiSTfiOZAc5yhQbQF/Qalo4afLq+kCtce3nFlZbZmahwFxoZdBqPY4twmmMdFUk&#10;xs2hcjFJ9+hI14hSc0tMmWIKSgcHtZna9Zs5R4fjU7FbqeYKRRRhM2ETA1yktVNrLTyPwyIALAAO&#10;1BtfQEg8GJrYp8dC32v6nHE9PRJk946ft+WBEVtd2GtHZnfZpycP2fLoHqupHbDRyYOy02dth6jW&#10;6Zy4XcxqsisC8rVMaWXs5NwOe+pA7hEA+xws0GsPDwFSDbzZ2MyElMgA+wjQCcSukQVoYsmAHLsX&#10;ev60uM9uir6jrb+ppFFA0MwkgHxUKY0rcDuNrhCAK6DZ+i5ArPe/j0NLwH0pAL+v517q/3cLe+2F&#10;PtO1sWj705I+u1faY5eK2+1QXtyms6qtS3Zfc9ug5nOHqPUR95EkWrTRtbc4BNCbQcguJUeeveb5&#10;B2m25lpat5HWphCFCEgT+0+D2mV3eIkGR55rDkgA0HR+oasLZ2S3a81QHl04MbXHW7VnI9pNGjH5&#10;3wh0zC6v0IJi67M87VO3PgRs9gGskrTiKtnK9OsiOclps6h0nbRovexhvNLsw8Z4aPUEIKHUeLQr&#10;ZUuX1ZA7IXqt95aLYZKtSGEFNcwMqvxIRSamTOfYare/9bkyw9q6Rm1qfp+dOPO23X78hT394Lf/&#10;4smrP9ztQB6bPXF1SBuLo1T6OO+oX7RPPzyqRGEwcYQGuCiSLUh2QEOxedncKU0k9IUSsuGpQ9aB&#10;VpLdwURGzgXA4LRck0g9cKPoelyAA8BsfhYMjVwb6/XYMplQuUXVtm1bnmVkFnh3EWLQUA73Ugu8&#10;UHNu6WRCyijAjRIwADK/FapNrSl9mKDSDACM4wtnF3awS+j070Qzhyqo/Z6LHRx+ac+pFptr4FoC&#10;+AmnkPK5y6+DA805MWFhfNYOjE/auSOn7NDudVsem7EPz5yxa/tOW2NsWBpDNL13xnaIkp3KbgxA&#10;zko4mG+IYr+d32lPCnv8XKh3BBjXyNjIAFmABcTuCEPropXTA41MlhWN/Ci2QBv766VlH5f02rWc&#10;Zr1+INQce4XTmNPmj6rG7LU09GvRaDTyx+UMaWmND3UfQYJX+gVJH9LslFzSrAAQuxMNIJfJBi/t&#10;tgsC8np+3Kayq61TNDSujY5Wm1o6ag2ixmzoam16NinaDE2Fw4cOGSETLwDN94z2CQoD7Yz/BXAB&#10;Mge0gI/HmpRMTqeADnuutdaEfmyc0+VnY7M/ZVr1T+4TmMWEJCAieo3pSKzWgUxGYlowdA6Irbkm&#10;Frg5+ULfy3viovkFJTHRYexaAVCg4zoAYqDLwQlbJZDSp42ur1DouhhHB4tG6zrp8eXpuqLaALtK&#10;70UgAF7PWiTM6vX2pEKHI1q94k//NyS6tW8mbefyUbty56Xdf/6j3Xrw7VkH8vzOC6+Hpg57JwQO&#10;5O6V1ujSRXTQr2oYyhIkHpKKIz38JIWmQdeuDLdxRHUItXAiPT2tSddEoobWKaGYm9exKB0SFN3D&#10;u62lB282mhhao4VqJxuKdi4DTjvoukDzgS1bciyDA7TcQ8ikcEYy50+FLCrsd7Q9mhcAe8dPDYBM&#10;WAE7mUA/iwV4AbX3LEbL6nZ8er8XoA8KwFBs6LX3a4KSaTPw+zEdgh2MCUE5Y3iO+aEFEt5pMobY&#10;eHiwVyYWbP/gsJ3dOGsT3f02395i7xw/a9dW1q2xrts3Vzupd5LUJzIb7HxG3D3XF7c12LXtTXZf&#10;FPhxXpc903ghIKP9SBIBzFFsGSB/IG3N4IzlDwTeD/N6HciEonB4Oaj5X2B+p3zQrue2uAYnjvyN&#10;NDBZW1BnwlMflAjEbhNLo0srE4oC2O7YEqV/Wdzvv4Vm+ji5ADLAfqeoV9q+1x4V99hbJV12rqjV&#10;1vIbbUJA7iqqs6Z4j4NiWpSQc7oK8kusuLDcqivrrbSs3jtpFBTWWItsaWguQjJEEdJxYAlehCbm&#10;DYByZeK3dDXFM43vAuEKOxKdJpdbplMAsuxnCWFqxscXjtiwBHOH1pPPQ1jg58BvQovelL6HrLuw&#10;1gKuPg+hgYAIXmvtVa0xTSLpCkJtvLfBFRBdw1ZSmScAij4TW+ZggkppX7zXMYGWjq+EntDEtRJm&#10;lGHiyaaDDEevelaXBHtMg5hy3Fs90w0nDWJeo9Hc3GeTUzvtzMUHdufJd3bn/nc3HMhTO07+Znj6&#10;kCTPvMeScQq0a2LobAglYiOjjfBic+AVaZoAmfOboDtk3BCD8+ogPd+tRUPSMbwOWFoMwOMAgzJ5&#10;3irFFboNIGayQhOAZgEzijOTAJJTUG2bN2eLWhe5t5q4GzE26Auvg3qFihFR7HrKxUgS4aCsdEsZ&#10;LQi0jbJBQlDYsD3YT6LHEfUny4cNEznzuKUjIxtkeDIAGY0cNlNIaOCQ9EGBnswg+pah7SkWAcRt&#10;3Ys21ztlh6em7dD+DRvp7LbBeKPd3n/ILiyvWqy63Rsc9Ggjzta22+FtNXZqa8zOba63c1tidnVr&#10;3O5ltdnD7HZ7mkshRUgQ8XOUpQnf16339hKgXwFibgVwr5zSfY81Yys7/Y5i0LJjywbtRnaLa1Nq&#10;jN3hpYEnGo2PvespoQLyh9K07wvc75UP2bui0dxHa5NL/TwNYMZzAZv/nwHkoh67U9Rp54pbbX9e&#10;g81lVVmvABqrb3VqOjZzSJq308oE3vLSmFVVNkhbJS2mzV2ttUVzJ1OYctK8pGLqPXiqgz8GEwy7&#10;Opztxf1W0fBO7RtMFLL3KPmjuKVHGhlhzZpRugoDZH2pehudO+gpyM6+tNZ+cIK+iyaLnB+GQvLE&#10;J72ePAo6eXraMVRfn98mcNMFlu4gUGKcr/WAU78fx1U1WlVAJq5cK23rTiuAqT3rg4QPjVZdJ3uT&#10;aE+z9mez7OoWjbZO8h/EChBoEh44bXl9QkIu0TLoTrPm5kHr0G/dt37eHr/3K3vn/d/edyAPTu37&#10;I7Qw6ZV947tscEraSWNkWvRy7ohNLhyzsdkjTnWgIzgfiPlyeDNpZMFTPKJFCF7pdk0c2heKxMb3&#10;GKDuo40JSQUn2pw71PAYAm5A7NRaC0USORoZ7cvxqtsz8i03r9QpDFkzjZoQysHoxMDAHkEbk9UF&#10;gMnowuHljQawpzQZ2Mb03OKwcrQyYA50mx5dHP51wLUsmnhC18zAUcJ5ytjEgUYLyKLOvkFoKIDt&#10;rGuhtBHND0WjPXAiNWcjWqjDM5M2PTIuIA9Yb1OHvX1gv60MDFmjFr5P7+3WfE2JNh3cWm0nttbb&#10;GU/VjNmVbXF7izBUTirYyQLxC8JR0oJ4rtGGgPkDbOM0eAkbeaIG9Dur217nCOhQagHYNbhsaBxS&#10;t/LaPZebBA/CTMSDcWA5ddZrX2oAbGLFLwVu3oMAeF42YO/JPn6npN+ea6CFn2nw/zPZyY8Luu1x&#10;YbfdBciFzbaeXW8L2yqtN7fCGuqaJawnNKcbLuxSAksI/5EdOKb5IyGD+zi1pGnTjia0osd2Nfif&#10;taTmF3OJsCN59F53LvDS0A9hPaS1Qkiyv9h3rB171iMN2r/4Q1zra++xD7CRo8QlaDTv6eQ1mIUu&#10;1He5fU076CTCRTS7uKLFyghB+dnIgRI7/a1rs7omCh5o15PWoNKyCYDbMeoAbe8m20/XrN+AQ84Z&#10;Iva3mG5nH9ciASSsYPLxe8mYZB54X4rmCgI73XDI5Z4QRq/cfGlvP//xsQN5YuHI3xyc3C86vct0&#10;3yYXN2xYIOaIivnVCzazctYGpg76BWEfQme9KR+TKlA7kJMc8TElIOuHpSlLBGKkYQAyxeFo8JB2&#10;h0DAxgXI3EdjY3ujjemBRMYLrXNzckuspKRGoO1yjYx9jH1RR2MBL+RAStP8gO6EdNckMX3QaTY2&#10;M4PMqqgvE11CoNaRx3p6/lC6nFE0W7dzSydtbPqwABuSCrgGzASYA9lafmTrSDi4DeHQoc9zx4qA&#10;7pS5TxtB17RvpN/m2pM23Npn51YO2MMDss8qZDdqE/XSqF5AHi+L274tlXZcQD61pd7OilpjJ9/N&#10;aLGHAjL50SRx0D3kXexSvNgC80vdAmpiy4AXbfwBdrQoMP2xX2f1BM+129PYz9KsAuU1kk62Jz3E&#10;RFjrXQH4vbQjC6C+lObFFn5P4x0B9Jm07FNR5se6BbA89gIw6/ZpGshPZXs/Lu21h9LKdwoF5LyE&#10;51rPb6+0vtxKSzS0a31HpRg4svagjc/QgVWmlVgc2heQ0t8aWkv2GxSXW9bPHasamHUwL9Y4FMVo&#10;vyCgpbXcRpa2BGTdwyH2GxoSEELC78EJmnvc98Et/5OJyGBv+kkWABth7HslsEsa1lNE0SuGmmyH&#10;GQxbUr8zr7TJgYxnOXJUYcNiF8cS7E0OXgiOMJxU9QJ10KrhtEW82m0d9C7DJtf3pQHe0YtAo1Ai&#10;KB2Ok0XZIcDoB46X3hv3NfUKzP3WIwF46Mh1e/D4y2cO5Nnl4399fGHDRmcP2+71aza786zGaVve&#10;f8nm9pyx8aUNa5fmolgCuuxaU0CmDrmJgLUDWRepTc6kUFjhm1y3gABbBDsHjUvlFKANnkk0+6AL&#10;hQjQCIdAq8l6SQnIccuTNq6skASURuagcxLOyVVFc5P8wZnEZHiRY00uM4LFQSxJ5vXJusUziZTD&#10;0eWHqElSD43tcY3Mxgr2bqDV2FPcJ8e6rUefod+PUIJJAGZeQ8ydRUbDo92h54DdnX5iN9j8nfWN&#10;dnQoZcdGu+zV8T021lJvTbKNxibX9XskVMRixgrrbG1zhR3dWmcn0coZjXY1O2lvZbV6GOpBRpsD&#10;Ge/1c24Z0Fn9T0IG1PoDaVu6bwJmgP6eXvMyS9/JEKh5DXbyOwL5xcwmu5vdGmLAafC6w0pa94UA&#10;7SDVQLtClfmud2UbQ61fVY7YcwmDZwIuGpq4MUUSjwX0t0s0dHuroN3OCsjruTGbzaiw/rxKS8Y7&#10;tA9mbWn1nB9ERigIpyihyE7RWKgvocmk9gTRDjz/HWI+aE2ABWABKqyHaAQgc4+26GULTf8HZUsP&#10;6bME4t6JFf0fbOzQ6ifkALC+0SH3MCr2I4qnTnunQQwv2a593CqQyC7FmdooheAZWrqtkwaskLYt&#10;qmyyoqoWyymMeQ85eldz6gnOLeziunioAQDQxJfR0tjQgByHHo31vNGeviMurc33NbbSXYSDzoed&#10;kVD8Q/kjwgxzlvxxTEi0McPrmoW/lPZzr0yIXbtP27FjN587kBd3n/2rO2l+ve+KrR68ZfPSwByu&#10;PLFwyDUr4GwQ0NB2aEHyosuqRCsEtjpiXXUY6PxIuD52KR5osnYIF4ROiQAW7zKghYKzMKEN6qgu&#10;DFs7gBvPJBeM15q2QrQQys4pkl0VE7VGGzMJoeOG90qSZKqJdWoBOHtXdFrf5dlc+mzsdqQZMWUA&#10;zUZwWqbfGMW5o75OwakFiEOTNhxesA9qmqE4/ps1qTALQO6ebGngbkl0Thsklonk7tXraYbP5zQ0&#10;9Fl3LGU7enQbT1hTY4eN67tmoZjtEjDxHpsoqLYD26rs+LZ6O7Glzk7LVr60Pe61yTi8HmZhJ9Ns&#10;oMcdTRQ+PNMt91/k97i9i4amo8hLvMhobr3mRU6Xg/ld3b6b0y1A63EB9XJW0u7nd9gn1RNOrT+U&#10;xn5f2hlAA+Bnrm1xaumzsZv1HJT9pYDunmlpXTQw2vk5/0sr0xDhsV7/SI/fLkzZuaIW25ffYDOZ&#10;5dadVWJNotYt2qjzO49LWRz0xnhjslVhNQhI901oPrnPWdOdfVQmhYaGJI8EB6OYjrRylEYJVWdt&#10;cXJ1j4o242HW86wXA0ctHuxRMcuBsXAmMmsK8+KIUoQDZph3vqSho/Yb3mKSNmjL5McZSWmwB2nP&#10;XCxmWCAzj9wGb9tc1RQcXQI4WpjcfweztC9028/59gYYCQc8qcVoal5XTvZWg2zrBGmblC+GEkZM&#10;Rk5npNCiVZrbnXrCREqjo4uwbciopEoLW7pXjGFOGF1aPvKBA3lp7/m/vrj7vC0LyCtr1zXZG5KU&#10;0jB6A0F7gEasFi1J6ABjnnQ0OliSYka3EC4eGzWK3VLJwsl5hAlC2ibHqAw7oNHohLJ4Dhu5UZoY&#10;25lYM0knXJTbyPpMUjS3bc+zsvIG0RQ8f4SeADG9rHv0+2AG6XJGfR6a1wv5pZWxkT0RXgKFwX0G&#10;GhopTVyQ40VIAEH6hRjyLuvXQvMcwPVNpsfRAMHZpY0jYAN+Hh8QRR5Eg+t9fQIzQoDPg5LH2yYF&#10;5n5rjg8YnUmxu+eWjtno1AFdvwSDbKipojrZyFV2VCA+pnFyW8zObW30hny0/3mU32mPczuDwwsH&#10;kwMtOJkAMnXLHgZKjxfSyP64tPJ7AjBN77nFpkarXhe1viVt/6mA7IkjAvKHuiU+DG1+Ki38QkB+&#10;qc9HOABmvu9RYZdGtz3R808EZkJjz9IDID8RoB+X9tntog47X9Rm+wtErbMrrT+z1JpK6ywpjTQm&#10;FsMJJoSE0Moc1QJLc7sUf4PmNjgMSSoKDiroMcwNm5fQEymaOGFZY7q5kl/dPjDnlNeptsBM8kaq&#10;T+aPtD3H5Q6NhxM4GfRh69CalsVkv0ohoIAo6qc5YiHtawU68heKKhodtDSMpDdXYVGNt52isSTN&#10;I0neCLFgAVJaGJDWyFbGXsYBhkebvAeaZqCRYZNgB8pNMgjtcckGw6ZGAKCUyMOnMpB+6FBpupO4&#10;81gKp4sBe8GRJxbS2jkq6j9vc4sHbXXP8W8cyLMrp//23K4zNidKPbV42uPAzZo4gvPEdaHDVbFe&#10;AatLIBMV0f84t/BeUwiBzUyGFZoS7yFaEaBGkjPUAqOlZeMkyHgJiSaAnUwdvoM4MAKjViB1bU8g&#10;XRR7W1axbd2e62lsVTUSIBxB42Cm4R6xZNkeois0ukPCEkvmd0TOLvcMQlW04HQOcc2s3wNg0a7Y&#10;S+6BdgCueU/rQMfQCkFbE5KiNSobgfew8RAEaOQ+0TSvdxWovbJG8xaZFK2y32j1Qohkdum4TS4e&#10;lzbCF7EiWijaLkk+lltl629W2BFR6yPbau14ZizQazqGZLXYA4Cc0xEACW0WPXZvsSeKiPbqceg2&#10;4GW8w+A5wCzwv4e3m/dqkJl1K7/drmcm7ZOqcU/zZFDJhI0MQB/q+xAWgBqAPizo0m+QQBGISfhA&#10;I2MvP8rvcgfXU7QxryvqtvsFnfr8NrtQ0GrreTFbzK62we0llhQAktqwg+Ochsn1SzhqTrml6R4m&#10;C4KPPUJIkb3BvuFxgMyewbeCQmDP+KmX0sZJ7T9PxZVdyWmf7Dc0diiDJK1zUeu810OirAnOST+Y&#10;TwKioDwpUMYcoH5EkcBZUFgrU65JYJYmBYTEe7kv845GkzTeo+UzOf+V1SG0BJAdkAyn2ORSA2Ra&#10;UYUEDwe3NDGU2wHv2rtL+KFOWdcj7KCIoM54zjtkzvUMwC7IKttpvfq9fQI07ZJ6tJc6ZUt39E7a&#10;yORuW1k9aatrp3/rQJ7ZefI/WkAjr122maXTevGqJTC4RXWYSOxCtFMyBR3FewslWpL9KDWPA4xM&#10;LW1gPLo4lIjLOYXVpEIPAAs0iYUB9EhWPhNJC6jR1FBuBgICTzTlXmXVLQJykXuty73ND21E+zyG&#10;XAuYodaJXp8UMr3w5AFgSr+wm/FwY2+QSeRUu4scaxwZMw5W0i85GgfwkpJJEgiPIfkC0OccxEhF&#10;GAPUn9+NpgjXFOw4L1IXOLH1AD7PhThlKKbgO+aWTwjIx2xk9rAN6DsI76X020eyy231lyW2vkUU&#10;e2uNHdLAXj63uc6913fzUvYgS3ZyZspBC5Dfk8ZEO0cAfo7TSRr0iSg4qZ1PBHzytJ9Jk7+T3eEg&#10;9ub30si381N2XUKCLiBeGEEMuWTQ6fRDNK4A+jRPQ+BEIDDI4sL5RfePCMgA/R39hqfSyAAZe/p+&#10;oYCcKyDnNdsBAXlHGsiteeWWaJKdPDQrTRzOUiJngdM+cOZ4tEP7DNbGxvZogxSEh2Y034CYucc5&#10;BtCdyek1dJ7Eowv9JpcAReHeZwlrhEFYJ0wjrY1rfParmJaer5BGLqXwQaDD21wu0BWTIqnbEk+9&#10;TOl5kpJSVlbXaeUaJfq/SHS5RCClb5zbv9K0gBhNG4p5BFqNKKkDmg2w8WK7KSjajKOWiA+hVrDS&#10;omulOWWHa9oJL5BIdU1Yz6DwJJbSrtfQKcQP7x/U78c5JrAPT+wSkE/Z2v4LFE48+cXS3ov/2Z5D&#10;N23PwWs2NLWuCxW1cY8tdaOUneHpI9WN8JTsR21MXPSAeGB8rzY+HlxJzw6AvqBJFKV0UIazebyE&#10;r0+A13NQH7Jx6AXd0jHntBogB5CQdy2qjQRODkgqJmx7drFnddVTEaLJJ+UNSl/jlL4tUBRJQaQe&#10;8cgaTSL9hHlNvV7Pe6qqCQ8gDft8AlNaeOivg1nXQqMBbGTAixaO2sQgdILnnfI5bPiwsdh4gDg6&#10;ThZNHbXNRRjwWQ5izU+HrhPv/8Lucx4JmJadSF0uDdk7JKyGRT2X3yi1vVuqbG1zle3TOLy11k6K&#10;Zp99U2DOaLI7spcfZrbZE4EyStukXpn6Yu5Dbx1MeUF7P85K2RPdR6NyppQDGqotIXC7oMM1Mqcn&#10;Rq18CF09Luu369ktdnVzgwsNiinIx44G9cmvaU4goUHiB99JeiaNBLCT0diA+V5Rl13Ma7HDeQ0B&#10;yNllAnKpNUoTteAInNRegr2I8WCOYKZ4zoEUBYKeft+t7dKoKcwgHg8Ah3Yj+GFtboZpXzXIrAo5&#10;DCEfAeAGUygwJ+6zFu7gksb3ddVg76KUOL+7gWODRWcbpBETOJvaJURcOBACI6tLQ7eEVFug/voO&#10;OubkF8eNg/kBMgO6jL3tbaNlGlKeiJ2NeYgPB9uXM6wY9ZicwgYgZhC2xBzFYx088vR5E7Ddi63f&#10;qdcyYJdUe0XmK73PFnZs2Nr6pb+zqaFhYYtA/F+vHrxu87tOe0JI6A8s6iiAAmQS3qlsgvpgF5KU&#10;zn2Ax+Rja1TJZq2SHV0jsDBIzmBAg6HgXmooSZPsoBZ3StKGRuJLDgrspEC9mVhypmnX0+vdF7am&#10;NXJNTdI1cllFi5WKFtHjGiATAuBoy6ISShzp/RUcDDgwOE6mTr+BkyGR3kwAMeZup1g0EAg2LedC&#10;oUXZVG736nH+59qI9dG1EdpGgkLYcDP+PjZJsJdl/84fdEHAY2HziJ5LAHZKGE5SwqeBo2d+1ykJ&#10;y/2aC82dWMRIRomAXGJ7tlTaXtnKawL0IVHsE9vq7bS08sXtjXYzs9nezhVABU6A7ABO0+inAuhj&#10;aVEHscYjve6hbGtytckMw76+n5vS+6XZNa4WtHk+95c0DqjgpAhR7JoJu1SWstWMatuxtdzObWtw&#10;jQxwOSaVjC7izFD6t6HapaLWunVKjcdaA2r9tuxoBMX5wlY7kt9oO3KqHMhtuaWWbOzywobRuQOu&#10;iQcEaGxl6C97wLOsBBoy8NDOCFDq1smWA8yed+DPse8QplO+nwB479Ae3YZMQpgQQGYNWEtATNYe&#10;woNSRr5/fPaQTS8ct/nl03pebEwClkgFzIkuIr4n9D4+A0bGQW4IAkowWwRk8sU5VbRINnWkkXF4&#10;0Yua5JJG8hwkpNG+vu9k77ZDh3FWSYlhakadVLleQMnAG4/ic8BK4eHR957fYiDsXS/ZlODiPrfD&#10;mseFpSN26PCV/3LTvpmzOXPLZ/7+8r7LfpDyoLQFXT7QyFRBoTm7nEpLg0CTe6V1pdqxiQn54KLn&#10;jOIKtCBxXWnSekkf6HE1GhSnFMCWPVuBx66u2eoSVIhA2aHagbICEBaCAD0xabzWnNqYk19hmdlF&#10;ViDbJL+wUQNbhSNqQudNKA69sLFJsGvIfeUxgM1ZVEWloXF+WVXck0uKK+P6vmEBOQAxADLkWqNF&#10;uY0AyW8C0Ni4lM6FE/y4z+PBhoZ28/4gGEIR+9TiYYH3kNjKPm2g3TY+vyEgb9jABIXtshEF7kax&#10;FoA8sK3Qlt8ss91bBeRt1bZHYD4AkLfUO6AuZybslmzlt3NSwWMtcNIyF3sZhxfgBeQP9PyDbMCq&#10;+7JVaXjP6RV3s9vspjTtTX3GVWniY5kNdlrU/QsB1I+A0XgcG7VlzddsbdLGyuttKrvCVn9RYhck&#10;RK5kJf03UGbJ77gnGxqNDA1/IOC+JTpNEggmwJ3sVruR12pni1rtQH6DLWZV2pAEVXt2ibWILRH6&#10;84wq/A+jmmcBi2YBPs8CCpuWenU0X4/WgNeiWXkenwMgDtGDkHuN9gz+CKrNBDBpctYLAHu7H4GO&#10;E0NZFxxrfGcIfYW1ClVtVLQF4czh+B5S1FoDNu9nLaUVQKzvkNBp0e+gPqC4XFRc+65UigTnL2Cm&#10;C0jUvocSVmLGDDStH6KOo0rX62mmuk7yGZiTSMGgmdG8CAIiLcSY3Segx0i8chCLneDow6k7JJt5&#10;bnFdGvnk39u0sHqlcm75/D+Yl41MmdnI1EFtTpLVQ3eLTrd/qR/WxWkCqRBp14cQ94UmYAfT5Z8v&#10;dFtHPxBnEvE/0tqIC9cLmNWNg1Ze2yEJhtdb9m3TkFMmPgcKG95LeEjvax71ZvTFfrxMteUWVWpw&#10;rpRGIf/XWF4Rjoda42ga6pQ5e4pk9rwCen5V6/kab0hAIz+OnqF1aUEZx7o2Stj0CmSUu4n2SkJH&#10;zfZCFhCNAzgEjJRLNAObj00maUjygcCe0nxQKMFxod1abKh5cJgFwTA2u+4bKqS00oJmp7Tzbm1W&#10;UUqNdglFT4yRsBqQDbmwudRWtpTZqrTyHgH6oIB8ZmvMHV5v5bYLrB1uD7tXmqQQH8HZhcYFvPcE&#10;JF5LmeJd2anEimlScFODpgVXc1rsUlbCjm6vs5Oba7wMkp5fX9ZM2vmabhvQHI9XNthEddxmJWzX&#10;suvsqkB8Q59DnfQ13b+T3273pHEB8dvSwA807ur/uwUpf/xujoRGnmxkyhhFrZeza2wso8xSWSXW&#10;XNdirVpvwnWeayANS4w0ZPbhiQagFOpoU2u0aL4xZXge29f7d2mPUOfLRsZRVNPULVBgks1o449Z&#10;QgN7klgrdiRgwasdwBkyCf1ANwCr38FAiUDTqeYjfzu0EMKBO6rXT3syCt1tSHRC0NDqmXLbgtIm&#10;sT8pELFA90hLkRFFgSrD+MIBbSQk6ZrJ1tJ3wUKpQfAkEIRT9w5LtoiJai+QCJUALwKtx5yl0UlD&#10;ZQ6iRpLQbLQyWpvB0TuTM3ttde+J/3bT7vW7yR17r//vq4dvGZ7robH9bssyadBpqDWVOq006BbV&#10;wamDhxFJiCTzhA9JPyQaEwMYvMmd3ucnzhNO6N1hTbJh6uJDsl27pMFFeaXRCSUQMnDbGEeHBtQ6&#10;IVuIovsyTp4QICulTTkELiunzLbnlFgm4BTAKajIL6yT1m0Q4Ou94DsP8Ot/tHRxSaOHAbyLQ9p2&#10;poa5SZ89Iqkc2VDYyTi7AGGg29KaAwAZxxYeVYrhtWHYHCyUpP+Y6Bj2Fs4TJDtzEmKioUmBUz7d&#10;Ykczn9x3TSFg872E2VoF5L5tpTb/RrHt+WWpHXgTWl1jJzNidkPAeUugxPmEHexhJd1S0vgeoSfS&#10;NqHVsonva9yR9iWsdDujxe5Ic97KSNrN7Um7tj3hdc6uWXOb7bi08Yk3ql0YeH51+bAdKElYl+zY&#10;yaJqmxeQlxLtdqK01RM9npcFB9dT2cIvqmRL6zYCMYNEkLcEYoB8TwKHUzMu57fYRm6j7cmJ2VRm&#10;haUyi62ltlkaZ1R2HSZMcBQGbYtSCPsAquxRDP0fxYsZaF7ABgBwbpJUAd2sb+7T3hFYEAoCM+Bp&#10;RyDoMT82SHuS2nOcROHYGE4cEaXXWvAboPVO1fUeKvxQRn6ShQQ29/1xhIpufeg1bTKJmlonrQxH&#10;GHXJhJbq2rWvutwB1yEhj7B3oMLiJAz6SVQRhvqGRNUR5BJSDvi+Ze2neQmhEdfA0PKQW8GxOCP+&#10;fpQJIEcbc9oJ6aiAmejLgJjN7MJB23/g3N/ddPDko8EDJx/+012HbtrUjuPaZFDKUPsJpQGMaOV4&#10;qySDBuANgXuSIxiEW1gQgMyGDdKO58JETLjTp7VvSQsgDSwq7gdecSv7ISYJhG0MiPnMuOiFlyeK&#10;mtTUtVql6HF1dZN31MzPqxKIyy2TM6FKCBUkrLycA6Xb9Frigmh/wl6UQ0qK6ftoctfi9tW8JkLa&#10;VnYrGpd4Yig83+2HmwNiNKo/NrrmQObaOOoTZxeSmUlu1fUQYiNW2TlMXC8tvEQDmQPmgs9As3vC&#10;iDZM6DgSnGEIDjQCIZR2sY6hbeW2640yO/JGpZ0Wnb6cLQBKqxEGcs8xXmmNZwyotR7DieV2sTTx&#10;fVHnW1nShBmtdiuzzW5nCsxQYGnne7KJ0ZKuqaWlb0q7nslushNv1vhnPynptfsC4qHSZhsqqLSZ&#10;xlabEYj3dw1Lq7bZy6oRe7961N6tHHYQP9d4Utbv1PoB9Lq01x7p//tFsps13pamRkM7kLMbbDWz&#10;zqa3l1m36HWTTBq0KKWtXD85z+5BRsO10IkVQJH8wX0BEeBIeDrA9D5PwdRmpnE7BfycJhIj7VEg&#10;Z49683rZoqkBymSlEfV5tHYandhvozIX2ZcI0GD7hso29mlEq1nfCLDkXOP1BtDeaECsjN+Chu+Q&#10;QqJKz1s4l4taV5AcInotMKM5SdelHp/GCX4aZxt95HBkCSva38GG7tdrRb1hnzh7MUVlZoENjp1p&#10;FGNMdmA2SPv6a0KSUyeOYs0foIYd0/Vzdv6A7dy18R9sunzvq/WTl9/7lwt7LsmG2y/JFTzQgIE4&#10;Mt5AtHFC9gdeQyQYgAN8hJYALIuBBmKEOlLsE2waKPaMO81woKF5kZrkZyMoADNu/ap6uijggdTE&#10;CTxNmsxa2RuV9a3SotKmGti3nogOVW8c0OJq0pgcfX6HvqeTlD5dJHXOVK9g2/SOiz2MInn1uF7T&#10;A5CHBDItMBoyeJzZVFwzjpJQatnWhaCipzdJBiMejkIyY0qwOKnuST0mujQiia4J5bOGPeyEp3/Z&#10;aTbg7XeAh0wxBzZhFzS0Bteeqmmz6cxq29hWZ5cymuy2wHYvX9RVIMY7jA38jjQxDi6cWQ5gHFp6&#10;3um0wHvXgQuV1nvdodXhAH+s9zyRPR2cXvo8CQGSOa4WtduZzLh7mWkCcLWw3Y4VJGwoq9QGS6pt&#10;sb7ZVorqvRzxg5oxBzHjecWQ3wLk4ODSb5F2fiRBAJD5n5j3nbx2u5zXYkezG21fdszmpZH7thdb&#10;U1lMczlsbV6YgO1KWIhIhuawg4b1Wg/MOO0nQINjCCABKhSC39dAwLvzSHuPljrkarNuzTCm7glr&#10;H5TdqXVFEA8M77WxiYNenUa2HQMhC4NCM7NGvBdW4NEUae+QHUaxAmwzZFKRIcaexjlFfn679kdZ&#10;VZszQRytOFwJNQFkUkwJKxG1AZRRE3oSl0hS8sxIKqM4L4r/G+ms2e2dNuM4yOKi1Q30te4LAk0Y&#10;hH3gCINhwErQ/AAbr/XM3LrtXDnyNzadv/P1hxvn3rWFXRe0GddlT0CjQ1USNoWHjHSLHRt1bcBG&#10;IEiPEc6P5xaQRjHnQLuRanij0dp0EUEA6Hn9sITTk0Cn0cqcPsGgNUq9Pou0zspYpxVJihODIy7M&#10;iRcNac2NQOEWuxpvOAklSDboEGADfHFNQqOkNZTNE1SkqVskjJrbRL002V7CKMnpJxBoUwFqPJ4I&#10;KkoT+b3Y+0l9L9oAgcXEop1ZcPpc90tQ/ATedEsgPgPwAm6eYx7YuAw2DWBGI/GbBnVt+7ICiN8S&#10;CB8CVoHPtS8JGQIeGVWAE2cXyRkAmuolzlPmlsIKvNE0InggantfoH4gzYyj63Fmu72b2REOgaPW&#10;uHzEbgugp7PiToFvy7a9kt1iZ3KabC0/ZkNv5tv0Lws8H/s9tLBotedW67fwPcSUiSHj5PIsr3RM&#10;+aH+57e9rd8Gxb5c0GbHc+K2nllri1lVNiAgp0rrtJn7HcgogmguOEQcJw++FzYp6bMwH4AEgNGQ&#10;3LIG3A9+GezYkAASbFrtMwE5Ra28PoN1QxGxLn3DIaQYsSZ3YOl7GQhx9irC2Jmm7nvdup8dRcuh&#10;tHJyxxmOKgEbs1MauVRCuKg05hrZW9k6kIe0rgEPAJhUY86DwgEGkGmXRfiTTDI0MOefkdgUum/S&#10;nyvkeYdOnH3WqmtrI+wp7d2l+cD5xz6CWkO7odbTYpMLyxt/edP5e1//lfWTj2105ojbhqnenU4d&#10;OBkO4EGj2YyhQonJE6WRHUsZI7nXVKPwwwkx8XgAdAjiB7DhkQ7NBwAHIATIrZ3Y3IHC02yc2Bp2&#10;cy2hIn0WBdelNSE7xgPpvMYfH/TXsqAkB9Dqh9AX73UPnyaSheUzsbU8ZqfHsUmRlsQmSVrBVkG6&#10;MqgrZrE99quJgnoRjkBDIMgcfAIvWtkl9YAWVRuSRm/MDwuMbQyIeT+ADl7wUM7J44CazYt31iml&#10;NuWMFvPE9nr3Jt8V/b2fF6qdADPAfCiQoKHxBtM0D4pM+MdDTWRWaQBwmtoz7opSv7W9xR5tb7Pn&#10;AvCHmV32aU6/N6vn0LVXFSN2TRp5481q/757xV0eO0aQXBB4L+QkvSUv4SYaDZAE8j4VUeRhix3g&#10;cEPbYyM/IcuLtEwB2pNCoPr6zXzmleIOOyHhsC+r1uZyqm1Y1Lojv9KaW8VCSGpgDgQMilFCDFXs&#10;TvOBUoBGMpxKC5xu0kjoMfc8BnBDaq8ADJD1nNNeaatIAKDN2YeRwAg+DBgAjkzyBWiPGwQtSobX&#10;uHkItWfPa20BMkIboPM69gb3UQLgg2QR0jTdRibhQ9TaT5Jox/usa/DU4VAP4MfrusLTXqf8F9CK&#10;kdXr8Xr2MWEqNLDue4mi9iy3bRJY9Olq02e2S0BRrdWu/YiWJrGJXtezOw7bjpWjf7Tp+NVXf2th&#10;z2XR6n1ux5HSRvkUtCI4bui+EKqXIlqNliUH2wv70xoZ6RJLUhQeQgQAH2Bj7/I/Eg/BEHmoWUiS&#10;TKDuAJLgfligkKFDCAsg05ismpPeJdkqRTuqNQn1FEjo9eGUyD4BWUDXpABgFtM9fenFRyNz60US&#10;+t1oYaqfBrW4PgTYYVFfFhapHUlvbrlWUkfRCGwoBAVawTeZRjhFkOsKKZ9sUBx90LbIJgPIbALA&#10;HvwLsuG0ceiyMiMb+VhGzM5urbeL2xo9TISz6l6WgCugoaXvyMbl/GQoNCEmB7gG4SVa2/I4IMcm&#10;RnOTlfV+Trd9kt1nX+YKwAX0+Bry5A0KGo5m1NvxX1Z5HjfOKjK9sMmh5k+lcd/J5bgaOpL0hcIM&#10;Dcoaye4ilvxUwH1QKFaAVua3EE8WkEnZhBG8VdhhN6SVz+Y1277celsQkEe3Ccg55dbS1OO2YsRO&#10;mGf+j/Lg8dKyVu7Y0kYNcXtMuhHNd7BVAXDkr4icYrzW/TFad+K0dCNBiLLp+Y6fEn00IpMKIRJY&#10;UzpDT+vCQOkETSz26GvNWV+hgIamkrRPbtOeLa1pF60OjJFSRnIaqBEAyIxwzC+NIDmpVIwSgYNS&#10;kxAAtM1thJdCPJxqJoDrDQY0krouQEyot1PXnZIpQV/rXl0L53NDs7GPJ2bWbGnXCdu77+wfbdo4&#10;9+IvL6xesvG5wzYxe9DGpg/qAoPnGZsCaRZREEAYLYIDVqBDonqHDsAs6gCAGWhk76MlW4H7OMug&#10;4+RtQ6dZGCaSH4Y0ZcGCcwEv3biDtaSa85Prvd6zTBKvGhtCF0wcmhzraHDgdSPOA018sNtFsQCv&#10;7vMY96nxRBN7c0DduudSC8rhbtiwCCsYA8BDKhNSIznf7WI0hj4LQcN9b/3iVCdy2IRcYeYGAcWG&#10;8YXXfUIfxJqDNOWxoJVb9PmDFUnbubXC1t+otKOba+wC7X62N3nYiXAP3mbukxDylgD7dlbQvHiz&#10;HeDSwFRJAWRo+QuqoPJ6vZf1F4XD9mHBgL3Ik1bX64kJo4kPbam20xIcaH8oMhSbGDCaHQcYWWA4&#10;10L5Yp/TaR+yuQG6e6wFYM+31iApxG13AZxxr6DTrstOPp2XsP059R5LHt5aaB2ZJdbc0OHzSCyV&#10;eSAF2E0tCTUoNQOQsl7cMtdQZdYCusy8R8KU1+Dc5Ja9A7D9uS7tUQHRm+ohYAXCiAGwjwH2764T&#10;oHaTT6/3EKj2NXYxgGb4/1JsftCbfi+fyaio6bASeneJMYYKp4SHTL1WWFTaj/pNAzkcExPqE/AP&#10;0by+SQyyFaWFIiStWM/TkJ70zCa9j3Rjr4BiPgC25iEcfCdhIrzQ9XNQtvvswiHbufvYX9p09NyL&#10;f3tpzxXZx/ttbGq/e2xJdgBkg+PB5otADC3mYvgwLhCqzcWHLBu6e4RQUqR5g1bGK03u9axo86Db&#10;FhV1nX58DBMfLRyL47RIk0wjPkBTXpuygmIBWRKvXrYENgYOgmhAYeiY4MdxxENPawYS3rszaoMw&#10;YAyEtNqkkalzBcxBEof8b9eQugbYAL+Za6MFDNfNRnLJjGZIa3d+M5uKjK+IlnHLYG6gYmQEeYdO&#10;bQLfMAJ92FB6nVNKaRbZjX1b8m32zSJb3VxuhwWyE9tjdjqz0c4K1Be2x+3KtiZP5riTg1Or1a4J&#10;3Ne3iwJnaOjxu3qMNEyaDNA84DMa02tQuURG1xVR5mMSEkc0jkoTE346vq3O3oLGl/R6TBi6/DQC&#10;sEakiTmYjS4hhL2gzvelfUnBfEtCBDDzP98ROdT8NXr8mmzv0/nNdjAN5JHtRdaZVWrtiS5r60Wz&#10;Agrmatn3CXPq2pZ9oHmG7aAVqfRBSLKnWCdPyxR4nVbrtbCunwSrBu8HxKQAd0gg04+NunGOPULQ&#10;AmLP9NL/aGz2AI+78NZ68x1RVlnk/EQg8FrsZGLAnTi7pJGp+CsqrPGEo1AJlbD62k5r8FJb8iRI&#10;hApHwmAr4/jyIiOBtZ5MMO1X6Des1g9zk5YOJ0voPkNgRpPTcAGws4+jDLAos4veZJOz+2x2cf9f&#10;2XTo1OPfH5s9Ls0RumX0jezVWBWdEB1xx0CwG7lQNnkkzfifi3UJoUXhPhMRNnQoxA9SjoJobfi+&#10;UNOLpuVkxiqyvtJhKFrtku8aYsoCUceMXjfs2WLEh6uqWwVQaXxpd9r6eGsfTUpCEq6JogvZyH52&#10;sx6PLhrwcsFUyXiSORIdzamFQDOjiV1oaEKwmbhO99RrY4UFhXFoErGtAbI2l4NYmyiicmHT4CDD&#10;0xk81DjK2Bw4vzgBsEPf6QDXpvENoe9hrrxSq7zWGt/MsOE38mzHmyW29qa08+ZqO7xdYNtOBlaD&#10;XRDlpj75whZR8DfqXGvTnO/etmZ7lJ3yGmQ6ZUa9rT+QRn6W3Wk3tsTtzBu1dkRaeEMg9tBWVsLt&#10;YLQyVUrvlg8ZFU106nTwCrAes07fJ3vMj3el3xdFGjjgSvvcbid7jAKJa7Lvof54zBEOd6WNb6ap&#10;Nb2tFzPKbWRbkaVkJydjbZbo1B7qpze4TJEBTCuxMGdnmp9B9lFgVaQBR833WJMgeAFz0MDMvzsy&#10;tR6AnvcEc0dCdESCU0Kari2cYTYyu+6FMZPzh3wM0aZJ68B6eThQ68Xnh++ALQS/B80JSAIhRROG&#10;SsWWC/+OWauu6bL8vEorLKlNO73iVlvdLjB3OJBpTh9OlujWWgdgAtoA3NA5FPqNF5s6e2oDAHGt&#10;7lN0ETUhAMyRggLE7GNoOvcJRU0vHLS19Qt/adPa0YffT+04Laq5aqOTazKeT/jG7takhrpa7DxC&#10;AmhZvNAA7ecEjmjTA0AmPbKp0VIBGNBSNN+C328SdWDyoUJIVBYDKYuNy22IKU8K7INWJu2dX1Dr&#10;DQxI9ayqZ2IEfg3AShDd3fqiKXgLOVQaIEdSi/v0dgr/67dLqKCR6erBb0UA8VtYVBooIHS4FhhF&#10;uB+umY2D44NbNpqHRkRvKCsLMWM2XUj04D5shk2CY42wGJuBtMRQZIG/AYooplIRs44tuTb5RqEt&#10;bS2z1a1VtluamZzrA9trPef6mLTnyW0xOyMgnn+z3oEDVX6e1emg/VjgpeE82hOKe3t7s53fHLPj&#10;f67SjmkQM760LW53sLtlv14raLMTWQ1+PA3NBJ6Vhvpmr3VOa2IGgPYYdl63bGQJiFIObBu253oP&#10;8eKHaF/ZyncE2ptZzR6jpkTydk6L3RRdP1/QYodyGmw5o9LGBOQ2aeX6ykZrbCfMOKF5Yp/8rJGZ&#10;W2xcNKwLS2KlAhX7iP3AumB6edaVXo993CDWxnvQxgCZ+11iSfh32to532vBBqf2au7FLgVYtDHp&#10;mawP+5S1YK8C5Egzs5+5jb7blZWUElEOlFMSh6mer5b2LcivEq2OhwyvyiarE4NshDYLgHWJoHET&#10;WudmUeQWXRP7k7BRHOpMMz3tWRxdfmqjlBqnSXDLY4CY1E40MgwTu5hMLsDLyZFQa7zWK3vO2M7V&#10;M39+07ELL9+fXDylC5IW0UWOzKxLE+82ug/i7ubCAC52Cg4md0S4swvnTygvi0CNxoUKcaFu66a9&#10;3DzG4D42J57nsHjQ81DKiC2NYwxtnNTAa047H46vrKht9pPryNn2uFucpABc99LCoiye8+2ghsbr&#10;NzFZWmS8n9gkeAz53SH7jJg3nmRARSJBoFAhNBHiySyi20NOuQRm/VY2CxuF3+0bp2da7wmhDF7D&#10;67kPrWZEAo3EB4Qg0p3/mQc2CAImWR6z/q0FNr252Ba3Vdjy9kpb0i12M6CmIuogZY3b6+0sxRNb&#10;mvxcqHezg0OLdrhQapJE3hJ48DyffFPgf0MUXbeAn2qmO1sS9lj0l4qo+7Jxz4r23hCQOS3Cu4Kg&#10;aaWVcaA90uDz3PFFRhe2ryj0C4H5hV5PFxAPlenz3sFzXdbvTrM7ue3ej/va1rh7ws8VNNsRAXl3&#10;ZrVNbC+11m151lQT17oO+eZ0NiOti+nCvAJkp8oSlJGghy2x/whH8hrWAWHP2nrUQgMtTOwXAcv7&#10;SNRBu6e0hzx3QOvaLw2MAxKhS7sfiii470xJg7ULdnJwPrE+fK8/pv+pY8Yxxdq1dOFDmbPyui4r&#10;LKy2srIGqxCQK6uSVo9WFbskCaSxFdNO5pMGAv3noT2PqSdswN44FyxG9xyoNaxUTK3RtbFoNcJL&#10;3wvzxEamq2ufRpvmis6hw8Lows5jspHP/GrTkXPv3hidP24t0pg4t2jvw4Hn9ACmjJHMqCg9s7Ub&#10;iqPNKkpEHBivNHYxF88twOZioSWAwW0bl2xs8uA6B6ik02FrIJU9s0fv4/1uY0uScqQIE8BxGxRL&#10;0CrV7Q4BONLIUI2IZhOL8zpkgZb4d0sXAoSzkUXB9Buwt4k9AlroG2AGhEwK9hTtefBshgWFvvG+&#10;4OhAODmF0yZiA6EJ2DBojpA8EM5XZlMg+HCi8RhnSLEhgkAIGXDMC6D3cjwJn4SA3Ls136a2FNvs&#10;1lKb21xic7pd3FxqezZXuRNsQxr1nOxmMrTeyeywV5md9lFOrzfce1E66I6qy6Le9Ps6Ilp+/A3R&#10;6M2i4HrsRmaze7WfyP59L6fLPsjt8dj0mbykXc1v9R5cUGWql+4QVxYY72t40gl2c2GXAN5lD0WX&#10;ATn2LwIDRxv/wwC8p7UA/ZDEkOIuuw21zm21c7kCclbM9mbW2PT2cmvbmmsNpTVa+xGjY2T34Lx1&#10;DokRaV4BL2uDgATgrA/e50CXg6ZOiY5j0kR0OjJzeA++Ct4TmTs4hboRrGJctL7FToZdkldPc8UQ&#10;ggpOryDQQ1QBSo0w5nFAzLoilAE9z7Fn2/SZ7Xq8XKZhbkGlVQrE1dVJq9EejQnccTFHYr/sP3fg&#10;aU/6kbrsAd2S4tukfe5nNus3kttAWAoQ0w7Xw1bSygj6FApC2GvRfiFPnT3bPUzfOZke2k/jMt92&#10;7D5jS7vPfrtp16F7GwC5V3R6XPbE9NKGzS6f0O0xp9gBcLSD5cArNi82hGyHzgXfkJEWBox4qQEB&#10;mozHASbgirzB2OGAmdfj1neJKKrApAXtJ/AggagTlYZ2ai2pV1WV8AC6a2ABAPAisRhQbI8nOs0K&#10;DhCvqHEQIsXpckLCimhbesOwQVj4cFgXDraQ9xtJ5Eg6c+tCRp/Ne0J4DGEVHDJ4rbGFWXAWmkV3&#10;UGsj4NjivtN2XXMQbmG4+cDvLW+w7i15Nv5GgU2+WWRTbxTb9C+LbPGXxbb650rt6J+rcA1HR82n&#10;OQIxTfakgXFIQa+9CELU+7A08OFfVjmNviD6TV9st1vxZguQ2NGcPPGxBACN9C4Wtdn57ITHpEng&#10;oEXutdwWuyEAAmRvLoBXWs8/lC38WGAm6YTvJPyFjYxNfD8nFeLZvFba+0GJqH1hyjt1ns2K26HM&#10;OttLLFn0umtbvsWKqqRd+n2jM/9t0p7BLxI0soOTkRaSEV1m3VzjIkzTQtW91On3AmYe4zXEgCna&#10;CTXN2vAIWrEh1gc7l6w7zB4PF+rxQKURtOEWQRv2cIhEsEej15GRl5ASSmhvlUj7ZueVW0lxvZXh&#10;7BKga6ravH+dH74vreq913XfQdox6oP2v5xOSbMLzD/2L3sBOt5MDoReSwtdqDdCICFMxRsHBWbY&#10;hq5tQEpVCqpTe3PIE0IO2+LOY7/ZtHr04crKgRv/kvATQJ7asWFTi0elUfZr04fYGhdBNVOI2wFc&#10;qDNgDRqPx6DN2Dts0kiTBWodvNqAgk3MfQQAKZ/8j8YP9BuA6TWSUlTHQLdLq1q9TxKHSntzPWwI&#10;wlnSxu7Q0u9xW1gTQb8wNKY/JgBTkIGdjfSDdvM/nlEcI2wYJoX72GJBs6KRESqBUjEiKc0mY+Ox&#10;qaLNw33amZK+yeIzD2jdSMqzafBOI6AQCgCaOeEaQ2WY6FdJrbX/MssGNuXY6C+lmd8stjkBec8b&#10;FXYM21a2rjcUEIhJuSQR5FZOq59KwfM4sTa21NixzYFG4wR7S6AnqwvgPc4WiKWF6Wn9UUE4qZEi&#10;iaulnXYuu0n2bKuHtryoQuNGdrODFU1Lg72nZRRL9NhjAZT8ajQvaZl3ZGvf1XhLIL+r74Et4OQi&#10;VfNOSZddL2y3szlNdlBA3p1VYwsCcu+2QmspqbFkoke0kGIGCTlR63CGGHsK9hZyrSPNClsi9ZI5&#10;Z755nrnHfKKQohFTT0IBOp3QLaEnMu5COuVCSPzBY621QKuGjjC0/gk57zCnyCRC6Ib1DlQ7YlDs&#10;BzzW3A/7V79B683xqpTYckoGYSgPRZUlrbqKAooesckeo0a5sZlw1ID2OQyRFE7tRT3mySMAVwN7&#10;GMcXfbrYF+SSY0fj1CLfgMP+WrXP/UB27H/8B9pDIzIZxmUKT0zv/wubVvbfGltau/rPRibX/eiU&#10;2aUTNimUu72ozRlRTAag5MK46Mg2Do8BQsAetBibP7w+aOcAihC2wu4JtvC0UTieELBD4USodHEt&#10;qh8NaMsrmi0/r8I4G8c1MV5uaWXKICMbGXsZDU0DAx7DW03lS3BwScA4kCUBoWECLFoU6ds3vNOd&#10;B2QU0WCeWDKLCCi5RgQOwAtCKThjkPzY265N9RtxXEDjIg1Pny+PjWt+IocKG4DP8TnRQrARER7E&#10;vhukoTp+mW0jv8izeYF4t+zijcyYe6ZvC2C3M1tCsofGdYGM0kZiwYdFoY9sqbYz1CtL+9I6F82L&#10;fes52aR55nTay5we+wAaLiBznjKtfV5WDtulwjY7l5PwAgfKFK/qsylVJCGF/lzYzGRt0dP6HY1n&#10;soGfamBHUyhB7+p7rs07PT+c0yu83FGa+FpBu10pCnFkmtSvyEZekO0/tLXE2kVFE/GUgMNcrXgT&#10;POaEHGoqeyg5jLKq2rRW3AfUpNtynxRO5py19QQS7T+EKRS9Y0BatTecj4xQZg1gSAA3UOvQCQZ6&#10;DYjda67nIxaFoA3aN5ScAm7WD62M9o6A3tWrWzGsalHovIIqK5GNXFYe9z5eNLyg+UUN4dV6DRKV&#10;ErT0kSaWucd18rvZP3ivEwhzAZaBBo8J0A20yNXeoP44HGFD+An/z6CulZppCRrNEwkhczsO287V&#10;Uza/dPSvbVrce71nx57L/yfHqY5Pr9vMjuPuqoePExj/40CGxpCpRBEBmhZNLDqjCwy0BM1Dv6tg&#10;UwSKEoDM8wTVIwcXn+WfoVucGW5/OkCgnXiyBzVBSSvEDqnmqBhOlcBr3avJkbTiNQLuT/cJqOPo&#10;EsBYaL/fxnlQ2B9IQxhCcKY4HQN8AjSgx3ZhEQFxJGQCxcIREzRCRPP4nSwGg/fjgEBAAPLQwijY&#10;yxGNRijweQiooM1ljuhzAHJnVZPNbSuz/VtEiyn4l5a8mBMSQSg/vJiRsDPbG4L9K/p86BeVdkQU&#10;Gu17eVvcT228J41NHjQ2bRTP9bY+Gh8IyK+yu4M2LgqHu+GhPp2bsNNZjXY7v92uik5fEZBvkFgi&#10;Wk1aqKddusNL4BWV9iqsAgGaQgw9j63sed0CPZlh0HLys3HInRXdP6vP38hutLXMWlvOrLJZaeRh&#10;Abkjt8ISDa2a2yEBT3sCTerzT9IF5hDzLUEnoYnpwpyzVsw5j2EihUjEWAC0GB9r16INTlirsWXA&#10;9yJAI93SowZag26Zh4ASQKKVuQ/YQ0JIcEByiwnEfoVJsX8BNZ9HbjyRB/YEoSd8PBUCKmyR0FNo&#10;jZvwQ93Io8bz7OeTyY4mPtyidSelkj3jXmuxRlcubTDKUSkiEp36dJ0kVUnA6396XRM6RWESmUFz&#10;d0tYkSpMCeOwmMbCzqO2a+9ZW1w+8dc3La7fjK/svfIPJ0StRybWbJrjYdxzTQA9OG+QSkgsPpSL&#10;jjQXgIxroG3D5kdba9I0SdiI0euh6Di76ETpG5ykDCpdoJ3S2l5MLUCSL82GR9txgHlFebMVFFT4&#10;MZS1+r9BUgla7fYx75E2hjazsAAaYEcxN7ej9RomjC7/TBJAAnBsCvf8aUL8wGwtEtfEb+Oa8DJz&#10;n2tiIX1jaUDhEEQhJq3NJ6FGmM4/0wUEQ69lwXVtfAZzE0wRbTaETHcQDEjd0YYOOyCtdTaz0c5p&#10;nMposOMZMWnbGjskrbtfWnfPmxW29malHd5aY6e2xTzz64609QNRYG/powGN9oE2lv1M7bJ3zRSI&#10;6WfNaY0cLcORM9BmiiTOZMfdlr2YnfRa5dscsC6A4vzC5n0sDYxt/FQ28BNp3ydkdmmQyeXdSHB6&#10;5bXZLbzVur2izzqX1WSnEDy6loMZdbZve41r5OmsKhvcXmqp7DJroJwx2av9oDmRIPQoA34HCU2P&#10;NmhuGA5ozSlAx6TjMRfaYlisq3t+HQwj1tAuJZDSWrdJa4ldkS1INiF+EvYvIMXOBbiAEoBGoULW&#10;yQH6k8KJTEDMIIRLcFSRzYUZmGzV75SCKK/pcEcs3WcCiKmC4rynUAAR5VMzsHu9Dxd7m72qvQmV&#10;xlwMzi3dF8ukBj+m21hjh66RumvRbGlrDmTA7m6hzlrzgqLq0l6cnj9gM/OHbGruwN/YNL37UsHy&#10;vuv/08zSST1A3+WToiGkZmJHpNPZpGGYDM+swkiXZCFsQMpZkzQeKZruvdZj0Ea8xoDXN64ms1US&#10;jMPcmCinR/oxbvMgdQUCjydL6mL3eO6t3ke3zLKyhKReuVXWtaaTR+hlHQaTQTjKizZ0wdBsBy5A&#10;1y0XS3J5oNhjbl9Aw3pFSYjDAT5sqT4SEcgg0u/m91JcwTXBHkiv5LloQ7kHVZ8VaQRuaXkL7UNQ&#10;cG1k/3jWkt7Xre/CpoGpkCmGb4BBZwwWd6im1fYKyEcy6m19a7Wtbq205S1ltuONEtvxZqntfJNe&#10;XhX+/FlR4es4o/JClRQZVSRguNNJg3Y/UGqaDbzM7/VBK9xXuuVgNg5LpxgCUF7KaXahwOdd06AZ&#10;HymgTs/1vKdeanjFlYbXNktwoLEdvKSMShvjwab4wkNPtMHNTtj5zLh/9iGZCPukkbGRZwTkIQG5&#10;I6PYmsobxZKGZLtKGw6taB60MTW/dATxudU8U/DiWjg97+wPZ0R63pN8NJJao2aG1gFBy95hDfBg&#10;07WlWevNPuU+fgynyLKT0cYAGFMqouAAGQ0c7GK808G34cIdQaw9SZ4Be7q5HXY1bRV13VZQXG1F&#10;ZXVWWZMUgNu9mytZWR4PJj4sW5fiH2ix70GxTZxWpGRCpyP7GCBjNlI0QZZio2zrJLnYXLvmiuQQ&#10;NDdNCnoGxRpQItpX4zNrtrBy3MSm/xbdcH+x7+i9/3TtyF2bXjwu3n3CxqYP+AUH+5Dwi6Qi3jP9&#10;gFBSqP/1wXje3GusL6TqiNgZBdHEWFtFU5hIQEsyBi1S3COtzyLXmoVyb6QWgQqlUKVEp8Cgoavq&#10;u6y0NGGZmUWey0omGFkwgJimfkHbcnQNUi3QbBYY4QLIQheGCMj6fmlKqA1aGG0MZUMyu4OlC9BL&#10;G+gzsV0QBrwPOhToDWYAHvqgHTxbTM+zsZhQ7GPMAo5U7R7Y5QsN6Nt6uQ1xzk7qZDUnsBY2BN+V&#10;qmi0sW3FNv1Gkc2+UWwzmzVkK88KwDs2l9rezQLx9npR7rjob9JtWKqTsEmvZjR5Ly0a2WMjP5Km&#10;dBBndtn7aGLZxX4UKge+0VWkeMDLI8niukuFksBMCyA81d6LS2AMxRjpfl8CNfXO2OekhnqHTX33&#10;Zb3nmn4LoSrCUOR948W+SZZXnj4Lqq7PPpobl40cs9XMGpsXvR7dVm7dGUXWXFxjTaKRHYOhsWFz&#10;Swg/tUCzO8M8A17Yjd/quWiv4PyBWrNW2JnUpnOfdUWosi4AGcruexcfjfYdGhYgYxtHmVw4v9xz&#10;jbAVSAFtMIHQxDC0AGgeC8wKJjmn3yChodeU1KYsK7dE1LrGE0K8o6u0MTnW9Otir/50RpluwQog&#10;bpM5kEQBShO30rWTEkeAL+0M1Qbc3I96fvE8/1OIQVfNLkwQAblrUECe229Le87b8t4LfwMgbzp5&#10;5b2/uP/oPesZWLWJmSNC+BFdxIJrX8IvDLdlvTG9aI2AHBPoOPPJ25+IjlA07kDUJHS77bHitgoa&#10;1utMdfF4sYk910CJtRBRCAFgE9z3Ia3vJV8axcVxy8wqdiCTxumdFKR5/dRFARfQetG2A5pbJFqo&#10;yELAQLu5j8ZmoRFCOLd4DnBS+O82ML9bv5Ggu0t7NoVucSoAerRFYAwwD20qbRg2EHSQxHbiooQm&#10;uqmmolUSsUY91qENhffVQykSGDzGBiW5hnNyGyXR23+ZbT1v5NrwG/khDLVZoBaQV94styNba51q&#10;n5XtzFEvAOiqQAJQLun+JVHZ6wLyHQ58EwWmKd8HObKNATL2MVVMaartbWzJpy7qswdlvXZVGvQm&#10;XmsBkD5f5E+HQd+vNgfpHT13i4wt3V7Hni7QewplFxek/H04uPgM/z+v3W7hzZaW5vyn0/kJO5Td&#10;4PXWi6LXY9srrUdCOVlU5eEVBBvzT/83gOi51sy1RuRvQAt7WIo9psfchtYauAbX/LNGOCwZrBXv&#10;6R7ZYYPTeyQkRKMlVIfGqegL53qR2eXH+QjAfosJKGHO4Hm0MUlCaGzAGx7jEIOQ+UXrq/YuracA&#10;Xqk9mJVbaoUCsncKKU9YSUUouSV3mhJGABhVQblC0O8N7W8lrLTn2rr0WEqKUODlFursGhhtDt3W&#10;+zmLKgI2YAZLmA/9Y0s2Mbduc7tO2cr6xT9yIB888ejznWvXRKkP2MTsho3PHvSLgSrjzCIWi+MK&#10;IFPFwal3cWlkel/xo3yzi54E6RWcBVxsawclXzP6Afrh7uTRZ7SRbw1FJ/mdEIIMfDShwIUERmND&#10;1QFTUXGjZWWXWGVtoNYY/dRAo5UBtBdlE3bS+3+XcvO/A1mChuEUWNfCLV1FED5MCBIXuk92GO+J&#10;tHIEZJf26c3Fb4ucWnyWg1wbEOnYP06jdbzwousSYBx5wmvdptZmRACwGWEscdlx8XYqwLqtubTe&#10;Ot/Ise4382zwzXwbFZAnNhfa9BZp5K1ldkB0mxRNiijIkcapBKABMc4lcqfpy8URrE+yO+0FCSPS&#10;wMSaKUUk3kzjes6KQtsCdprKPyjpc1BSB31Fg7DVja0aXojR7J7o2wIyAPYED9Hpm9K2dwTYu4Wd&#10;dlOgZvB7Lul30Z7oqt7n3m9p7tt6/eWiNjuaE7cD0sqL3oSvwrq3F1hjXqmYXa+EfchvZq2pBGNz&#10;JjWHdGVxZ6TmGQEYaLPWD1BrvplzvL+sARqa/4PTMqxVu+a8Z0yKRJ8NANG6CFlsYjzXxJEDcHF4&#10;URhEq+fgrUYTA+YA5ECzueW1AchaV2n4ZrGqMjFGNHJhabXs44Ts41YpnBZpZbrY4HUOjiwHoIDq&#10;4TX2hAQ75hg12Ni5NAjgeQbHrgJktDjmx0/AFrVGg3PCBN59nKmDEyu2uOu47dm4YSuHrvzGgXzk&#10;zLPLaxv3bXHvBVvef90mFo6Li+/WxP3stCFDi7Qy7Ee0SoOA4k3opQnZ+GjbEB+GmuDFJrdaiyIh&#10;4I4x0c1m2YYxvb+mSZJKF0vjNJwdaGlCVVBSKp8IFaFNCwsbLAuNTJtbTRx0JeqXjW3s35vWvgAY&#10;LU2VlAPYtTNpckEzQ69xUnT2inphs7udgbOLZBZNJBo2DVpom4dC0sDlMTSCJzGIMuNwYdN4frc2&#10;GI5B8ofdEaa54rrxGXDdULyfstY0bxETwYZqL663UQF3TqBd3F5hi6Kf81tKbW57uS3o/u6tFe7R&#10;PkLny4xGO5Ml+3N7g3uyz21tcNv2gajvOzkdnncNiKHTJH1wfhN9qAGxlxkShy7s9pY8NwRQ7GS8&#10;45dF0aHpeMnRsDfSWhonFravg1rAREPfLwjx42vS5rQI4hYb+xYA13N4wa/BFnKb7VxeUkButP0C&#10;8kKWNHJmqXVvy7e4BHOTbMDuPlHanh1aK2kj5kpz4yBG6yI0Nd8M9gI2swtTrTdrC2gjgY3ABdjc&#10;sh+CACBHACck7XtwsAZ7F43sxSwCLc5bAMv9yEZGqPNa3+/aF9xnLXkuctyCicaWCSut6/DjjApL&#10;qqWJcXgl/XgYapMbPQ7MSY4wR/YjfbikAF0I4QMCoCOeC84g1ORa1525wRGGfYyQojUWSSUJAbmF&#10;ghPtQVJGh8ZXbGXvaTtw5JYtr54LZz+dvfhq+tDJR/9kfu95W1oHyCf0YnI68UIv+kVDmYn5NrWg&#10;LQVaXWCsSWCRhsTxAC1GSzYmsGHQVgIIqWeSmsE21gUIpDQkYFM7XdePRRPznkTrhAuK0KBswmPF&#10;BQX1rpE5i4e+2DQbQOuGs5+QUqLUWlDu81jkuWZEVIZFZ4Fb9RtCWpxomKQqk8Tp9k61eV6AZLM4&#10;kLHFNCLPKc9FzjkoPwLMP1e/nWugzxSvCbYdIRNSVqnK2aHPC5lCXC9CkYGw4re3lgjIW4o8v3ot&#10;o8YOZdTb4ayYHchtsPUc3W6vtYPbajy2fCKjwU5siwnQArGAfHVLoyd+oHUB8EcF/X5WMg0A/AQI&#10;Adi9zNLCOLAIG5GKebOQnOy4nZM2986a1D8T7tJ9p9FQZYEXEEOt/b60cgA0QG2xK9LE1wTkq9xq&#10;4LXG1iaMdV5MgVZCJ2XXH8lttL059cFGFpB7txVYIrPYYhLM7ZqDju5F9z5jO6JhOSLVnVbMvzY7&#10;c8st/wNogAsjc3NJ97mNGOFPDErr6lEFgZB5D7ZuSPLAYUtolP2MNubWPdM4YVE22n/cAmLWkcfd&#10;OQn912P87xVx+u2ldSnbklFoeYVVli9zoai01tv+cEACp57gsOKECRy0UGs0NL8PJsctZh7lkDiC&#10;MRndyeWAZw+LiuMYg3VwrbBRXkNISo9hjvTIjJhf2rADGzdtZfXMawfymesflx08+fh/mF09Z8sH&#10;r9vo3BFNgOiFS6WQH+xeV9HeBnp1CYgNmvzaBvF3Udsm2ajEd/2YFj3WqottAeza8HjiPB2NmmQc&#10;XdJETmUlhbBNaaAWWpuIAmtx2h30Y1ZZ1yltXGm5+RV+LAw2spd8CdDQ6Yg2ewhKtwA6Aq3TYzaC&#10;7kfaOjixBrTQUDBs4Z/pM5sIOscAjP7btHmiOCagJjyGNnVbWdfjbECf7VU60tyRUwZfAAvOQNpj&#10;j/EYg03FXHqyiTZsR1XTT/bx1BtFtvgmOdYVto/qp4w618Re/STgES46LQATq4XGksH1Tk6ng9dT&#10;NwVmDj+PmtY/zE55oYT39RKQKWzAtiZEdFrCgMwrAIlG5liaqzQz2NbkrXTpFuLZWrkpBy+VUtcE&#10;cHd2Qe0lBK7rMezsi9kJP5wdAJ/XZ5/U/WP6fLpo7s+ut+XtVTYrtjG8rdiB3JZRZPGyBg+1UBTA&#10;/kg2k7ooAaq5phiC+Qa40XpE4aeIZbFuEZhZX8DBQHhTHUQzeOY52LkhVszcA1zaHkOzAXLknQ4U&#10;mpg/2jzEkhHG4bG0syu9dmhkqDVA3iahVCAQF5bUuPeaZnzFpY2hfj7e5bQYB1bktWaf4YQN+5Sq&#10;vKDw2AvQcLptYiujvRFO0GgEU6MUVVIUva0btqtOEnv7AAAAGUlEQVTr0m/oH95hu/eesSOn79n+&#10;o9ef/L85hUaq2miFMwAAAABJRU5ErkJggg=="/>
  <p:tag name="ISPRING_PRESENTERDATA_0" val="0JvQtdC+0L3QuNC0||||e0JBMEZGM0Y0LUI1NzctNEMxOS1CQjdGLTMwNzZFQUVENTYxRX0=||SVNQUklOR19QUkVTRU5URVJfUEhPVE9fMA==|MA==|||"/>
  <p:tag name="ISPRING_PRESENTATION_COURSE_TITLE" val="Презентация о строительстве дорог"/>
  <p:tag name="ISPRING_LMS_API_VERSION" val="SCORM 1.2"/>
  <p:tag name="ISPRING_ULTRA_SCORM_COURSE_ID" val="D44F0F61-6687-427F-992D-FF72D04BC294"/>
  <p:tag name="ISPRING_CMI5_LAUNCH_METHOD" val="any window"/>
  <p:tag name="ISPRINGCLOUDFOLDERID" val="0"/>
  <p:tag name="ISPRING_SCORM_RATE_SLIDES" val="0"/>
  <p:tag name="ISPRING_SCORM_PASSING_SCORE" val="30.000000"/>
  <p:tag name="ISPRING_CURRENT_PLAYER_ID" val="universal"/>
  <p:tag name="ISPRING_PLAYERS_CUSTOMIZATION_2" val="UEsDBBQAAgAIAJ1Mk08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xiDBQurQn/MsGAABsGgAAHQAAAHVuaXZlcnNhbC9jb21tb25fbWVzc2FnZXMubG5nzVltT9tWFP5eqf/BilRpk9a3SaumCVo5yQWsOnZqO6XdNFloRRUShalsU/cNyrYy0RVUtaLrSrt20750H1xICoQk/IXrv7BfsuecazsvgGyD0PYhUfxyn3vOuec85yVDV+7dmda+m7w7NzU7M1y4eO5CQZuc+Wr21tTM7eFCzRs5+2lBm/tmYubWxPTszORwYWa2oF25fPrU0PTEzO1vJ25P4vfpU5o2dGdybg6Xc5fpqnutTd0aLlSLflEvXfU929erVb9Y8zzb8k29KMzCZbkuA7mFT33ofLToEIySXanq1k3ftEdtv2iMYu1vsiM3ZSe8L7flniabuGzJPYC1cWP7g48vXbp38ZNLH+ZCdiu6aaZiawz+yYUM2Jbn2KaPDYTpW+KGB+wnchX4T+XTfKvtmmcalgDAayxflb8C6G0+iKojrrPRV+UaPk9SV9ccR1ie75pGWfiG61u2x/YyhSfKrMpuuKLJvXAeBqrjsyvfywYZiW638bMj34U/8sNtWLATvRsu0EV4H78b+H6o4cYurLsj6xrhKIu3w59kkCZj2a7ohuU7wvUco+QZtgW5VuUGjq4TzmvsXXtqH4iwu08AdaOB9yA33gmwKR0xpA+08BeCkS0WCitItca5dJHGLdPWy+zwFeG6+qgYMFaPAYLDJAgXNLmBX3UyoxYuhgv0EBJ06DZ+NzT5DnotwDFhPNygRw0FB1VxER0Gbk65X99FXGvV6YnvlW4ACcIlbcp20xVy9HHDGkUM26brC6sc34FWaxBpA1LMh0skFJ0ldodQJKWKl0ZOfEd3hcNBGLDO27J5BARfRfLL8AGJQzAsHTxjIa9EY8bomImPx2K9gFjzcFDonA+mKsg3/+STaUW6ZQBBBAoHEey647ZDUfeYDE4RpXxgj+VB7JF29XxOlra3YZVscEDJ691/HRh85EBaljt9EqQDQhmd4zSiFRgIAeN7ihzXD+KMrX0+hidtZT08arKPbJD7k03Dhx/F2r6n4NHgAQ2K4T1+vyF36P0oCOoAXSSqhx5dEkqNCFOvWaUxv+h1U9kaE81i19UyYoC8+nnidXJq6oD7eUBuHBTg230Bnip+tJlftG+A09nsT+WbPKvsqxRb8nmeNTeFq9Jf2iJLv26M6uwjSDoxtXPGeRwua2Qf0jxy/8TVA2U0Jrb+pIJFTORwUMos5ArqC6e/AsM2w8Vz+YRyxbUaAtPQTT6x7j6RcO3+XLdPtONKg1ReEmXilms143N/RDdMUR6IJbZVu2ujJYi5rXHYwEmjDJfYCO+diRK9VRY3zmgqRhqHmntf/gYnwf8fhT9zxum1fl51+uqMAa3iNKqCOSKKIA5nTjmKlnprinY2Wslqm6PoQwR6csoQ8TDMUo/rRUx3Alq5JWHpjmGnOJ7yE9ArO96AiAewOmkTMLFt/k/dM1H8qC56BK/MY5ajqpLbO/M65Mmr5apCSaAfACmLs3cmpqazLxujzYqGzXTehJjLWXJ4d71hjdhssg44nbSoU+GZXrl2ESw7Blknt1U1zg+UFTiBRG1JR/UifXuk17PdXdwxnK/S8xUdF/PEOz7CHCjXYS2bS9GkLtkvVZAdb1wUXcNT1U9AtJW2lGn1GAVkzIknXyr2dKZ91ZBneKbgImqTq1hqmh8k/RptyVXfZtZSHfvUKiK2qSpU9tMy2UUVqLTJBpTZis4/6iopMDO2yFSYxsYj/9kkU7eUXWVw5TgCR7Z51TdY6JFuQJjwUdpmCdkdp+noIayT9xtX6A7ag5JulYRqZO9HE4gg41IQCtnY9NykSXnNx0yDrHrkajtRFm3HxEuukHEDNVUqixEdm8TGJFah/r+ZEWRQxN/RiqzJP9D9/y3fyFV83moAfSmfQfrncvWzXLjUXiG/iQT/C27UWlwvNOX2l7nRSM0u2BsYrHlwcZUOXSuyo7u+PTKi4pMYNNUzPL3YrxNP815QCwcDPcuyPBom9vhF5pGiZyBo+8dtj1l5DvtOuIICq8HkwpHQOmAckZS2HBOHD+AaGjPjFlcfS/RcU9BBPN+jSUq6vcjIkbPqnqeXxiogHJd9jchqEQG6EC7ngYl9vmTXHFckfKXG2cncS6NWjsDTQ7YXvKI7V5ETeWgE0GcwC401iEVaykhE5ANTtnAlzxbsPtHQIomFPADdafRLLu+JK3fj7JUH6PgVFNnJM6q+Xi7zEB8Yz6nhAEo7TnTRWKzOua5HVrq52zvrJ8IemPZn3b80plvI7f+JCI4QyayfRs/d2ewm+80WlWP/zP+VBsR1XZwdkT/UdfffGq5Lk2FUP1pyNcf/Cw2d7/mb6F9QSwMEFAACAAgAMYgwUB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AxiDBQm5GIDWkFAACHGQAAJwAAAHVuaXZlcnNhbC9mbGFzaF9wdWJsaXNoaW5nX3NldHRpbmdzLnhtbOVZ3U4bRxS+91OMtspd44VACkG2EcW2YsX8FG+rRFWFxt7BnrLeXe2OQ+gVP2pDRZSgKihp0oY2lXqTXrgFt8bEzivMvkKfpGd218Z/0CU1iDQXC+zMOd9855szZ88ukcl7RQ3dJZZNDT0qDYeHJET0nKFSPR+VPlWSV8clZDOsq1gzdBKVdENCk7FQxCxlNWoXMoQxMLURwOj2hMmiUoExc0KWV1ZWwtQ2LTFraCUG+HY4ZxRl0yI20RmxZFPDq/CLrZrElnyEAABwFQ3dd4uFQghFPKQZQy1pBFEVmOtUBIW1pIbtgiR7ZlmcW85bRklXpw3NsJCVz0alD6YT8eH4SNPGg4rTItGFJnYMBsUwm8CqSgULrGXoVwQVCM0XgO7YqIRWqMoKUWlk6JqAAXO5F8YF92LHAmbaABF05uMXCcMqZti79RZk5B6zmwPekLqq4yLNKTCDhABRKa4sZtKpeGJxdk5JZBZvKjNpj8MZnJTEbeUMTkpKSSfOYh8U/uad+cRCOjV7a1GZm0srqfljL1C0Q5CI3KlYBJQ1SlaOtASLsEKpmNUx1SBJu2S0CYM017CVJ4qRpLCLS1iziYS+NEn+kxLWKFuF0zAEp2GZEHPKNkmOLYhti0rMKhHpGM4DBGKwl62cuH6jlRNj4x2hy97qx2H1ZRnBjOFcAZIHxlxqEbl9qGlGxTnCOUbvQmaSriCXSpqWKZmmYbGYIO2u3T7Y4nACTGTJ0DuUE/coa2hqSy9SzBJ1FhdJ25HLLFM9CZbDElqCPdZAyTmT6CiDdTjmlIG6uRaAXcrajDL3eCd96ymLYg0BHtQhgmYyPWrnCtiyOza1tbHibOVin/MnvMxf84qzwWu8+oUnuzd3ss9LXuE1Z93ZQLzOy8hZ50eAcsgPeCUQAv/O2UbO17wBq1bhqiD+B2/wv+D6HRAbcAfDzgPE3zhrYLUODMHWWfMGKmBZ4XVwLDvf8CqvAoPmzJ/gX+H7vIHcqNaF0WQgTj+CH6wvaEEgVbEkgoXKQKbirDlbPiVBV8B+eLwihI2c+/DnaxgTxvDnoQjNk4cfgPum4MQP27QKB2L1mB85j1qwPrlyExiQ6iDEdgcwciXoDsXZBAsBsyUU9pX1aTZj6t1OdMWrTKnZeOL2lQumfIr6g2Eq0lCs3MyzLYALrgbyNrgiMq0BaVDxMrkrZcWwIC5gKpAKm85D51sIsNKG7GyHB5miMFN3g1iDqZrYYTCoC1Ji+oISNyhXMVcG6AbfvwRH6qyn6PSAzv88vcURGjzB1jHysh62xT1GA5Xq4g9bU3a3Th7AdSSWBQ5VMdxX7FPY+Ht0IMxq4FOHJ1c5uLonBF12lxHHu9y1lHjAbgjSzgOxnkgf7wfo/who1JzNYDL83Ibo06h3xtpDYhDrDg1fGxm9/tHY+I2JsPz32q9XT3Xym+R5DVO92SVPn9iFB/Pq6sX/xemUjrzHN2lYRWhSidqzaP+3jADuqVklsTA1raQ+Syl3+gC46vV2gxFZdKr9G1e3fb+sfSv/ie9C6/oLf85/g3Z0B65XiO/xF/wpZOwzvjMRMLlFr/kGEvzAO9rwOPGqTL1ZhkS2B8R6Djy+h7rxKpD9E7D+AaJ4CXSfBnyk7rhejwPWrx1gtMt3g1oH5ACMA1m+4M8C2e11FNi2vr+rzXceBlx23+17RJ2+72+qv5/wVgHPJv+d4Z0oQoHqwVvVr3ejBv3nl2eviJ1TDdqDnK3CI7B2brn0fjwpznOT/seyX+4vSwMTvlO5TGIm9fFcOv4e1JdLqqB31/q63PE5OSL3/XAvZopUp0WQVaMqaX3tj10fHYrI/adCIUDr/OdJLPQPUEsDBBQAAgAIADGIMFD9eYoFbAMAAJwMAAAhAAAAdW5pdmVyc2FsL2ZsYXNoX3NraW5fc2V0dGluZ3MueG1slVfbTuMwEH3nK6ruO10KuwUpVOoNCW0X0NLtu9NMW6uOHdlO2f79ji9JnDahhQgJz5xjz+V4LCK1o7yzB6mo4I/dfnd41elEq1xK4HoBacaIhk5MFDwnj92nv/N5t+cgggn5DlpTvlHGUtg6FIFxrrXg1yvBNe5zzYVMCesOvz3Zn6hnkedYAsO6lLMmK6iO+dG/H08vovgz7saD6eShjbASaUb4YS424jomq91GipwnJrRb87XRtocMJKN8dzYiRpV+1pDWYprdzPqz/mWUTIJSYEJ6mI76o59nWYzEwMrsB3f3d6MLOdVRnzfmiLanimpLG/QHt4O7NlpGNlAv8mQ2vZnetuM57l7vyqdxOYKGf/ps5ij+A8gvbS6yPPuKRjIpNqagR5yB+c5ymCAJXj8kTB/Md5ZgEjIHnRWkYjTBNgiZOCl+N18buK2W/s9wSETmbkvB3kwTjqaHUUjMYKhlDlGvWDmf2oqP11zjZYLhmjCFgNBUgd4wwzeSq2Kbuq3C/YEPypMA5A0VYilYnsLExRsA6/YKP5mM7VwJ4yttQYAS9t4YRFgZK+QLlvUEGRgr5Lvp1itnhxP4scdxCj2MiW/m59VHL3CCy6JexarwmpPm5par4GhvKDCpSGBoZbWgKZiuRT1rcyH1TmKKONnTDdH4Lv02uPhgk1FR78jhldasq0hTzaBJbiuRS4XBoHvps/Wda/A4ins41EjPYa0LdN1YNcW8FqEW7LqudO/dNx1SFs6tOxofk8duSuQO5EIIprodz8MLiEV3z/Ipw4xrfExBPvO1uJDDhYZwfxtnG1i4O3gpnGhNVtsUQ2rLoCyp62xzAyN/bFNneZ7GIGcoCAqFIus2h9vSzZbhr15S+ICkTmhxOqbe4nac0FLwgcErAIhcbYvr4BbOk+ZMUwZ7KIZKYLAJt2UWKZR/U75GXXVNBpaLBOlnUCWUEFd3NBCWGFczw3nOj3dNYmUzq42UYrpXM6U274sxacQaTki79kqqbYz+pgpir2rlJLkW75pI7Tet1j53socRp6mdQOgIjm/wOA4TIvNVsc6iWif2KgTzapWbqYLQ4GmjmDk77DdRrOd4yC7weg7XEiAcsNZ4FTwBv+AQCyKTlxJSexMa3I6NOeKraec1Tvo001EvMLnmlG3Av/G/kuF/UEsDBBQAAgAIADGIMFCQQrU1YwUAABEZAAAmAAAAdW5pdmVyc2FsL2h0bWxfcHVibGlzaGluZ19zZXR0aW5ncy54bWzdWVtPG0cUfudXjLbKW+OFkBSCbCOKjbBiLsXbKlFVobF3sKdZ7652xyH0iYvaUBElqApKmrShTaW+pA9uYVtjYucvzP6F/pKe2V0b33CXyJDShwU8cy7f+eacM2dNdPJ+UUP3iGVTQ49JI5FhCRE9Z6hUz8ekT5WZq+MSshnWVawZOolJuiGhyfhQ1CxlNWoXMoQxELURmNHtCZPFpAJj5oQsr66uRqhtWmLX0EoM7NuRnFGUTYvYRGfEkk0Nr8EvtmYSWwoshDAAT9HQA7X40BBCUd/SnKGWNIKoCsh1KoLC2iwrapLsS2Vx7m7eMkq6Om1ohoWsfDYmfTCdTIwkRhsyvqUELRJdUGLHYVEsswmsqlSAwFqGfkVQgdB8AdCOXZfQKlVZISaNDl8TZkBc7jbjGfdDx8LMtAEc6CywXyQMq5hh/6PvkJH7zG4s+Evqmo6LNKfADhLxx6SEspxJpxLJ5fkFJZlZnlXm0j6GMygpydvKGZSUlJJOnkU+rPnZO4vJpXRq/taysrCQVlKLJ1rAaBshUbmdsSgwa5SsHGkSFmWFUjGrY6pBjnbQaBMGWa5hK08UY4bCKa5gzSYS+tIk+U9KWKNsDYphGIrhLiHmlG2SHFsSxxaTmFUi0ok53yAAg7Ns5sSNm82cGBtvC132vZ+E1RNlFDOGcwVIHljzoEXl1qWGGBVlhHOM3oPMJB1BrpQ0LVMyTcNicQHa89262MRwipnoiqG3MSc+o6yhqU2+SDFL1HlchPNbnNEltAKHqgF1CybRUQbrUNaUAZ25poZdytqMMq+cZwLpKYtiDUHJQt8haC7TRW+ugC277RSbJymKKRf/nD/lZf6GO+4mr/LKFz7P/t7pOq+4w6vuhruJeI2XkbvBj8HKET/kTigL/Dt3B7lf8zp4rcDjIP4Hr/O/4PkdLNbhEyy7DxF/666D1AYgBFl33V9wQNLhNVAsu9/wCq8AgsbOn6Dv8ANeR15UG0JoMhSmH0EP/AtYEEhFuETgqAxgHHfd3Q4gCbjC7IcnHiFs5D6AP9/AmhCGP49EaD49/BDUtwQmftTCVSQUqif82H3cNBuAKzcMg6UaELHTZhh5FHSG4m6BhDCzLRgOmA1gNmLqPk50xW9FqflE8vaVC4bch/3BIBVpKDw38mwbzIVnA/kH7IhMq0MaOH4md6SsWBbAhRkHUmHLfeR+CwE6LZbdncggUxR2al4Q67BVFScMAjUBSmxfUOKGxSr2ymC6zg/+AyV11irqH9D519M7lNDgATbLyM96OBavjAZK1cUXW4N2r08ewnMs3AKGiljuSXYfNMEZHQqxKujU4OYqh2f3lKDLnhtR3uUOV+KC3RSg3YfCn0gf/wfw/xhgVN2tcDT83GIxgFFrj7ULxCD8Do9cG71+46Ox8ZsTEfnv9V+v9lUKpuJFDVO9MRZPnzp2h9PqGL7/RanPCN6lO2NYRZhKidrltPdrRQj11LySXJqaVlKfpZQ7PQx47HVPg1FZjKa9J1VvXu8YVLPvb1LlP/E9GFZ/4S/4bzCA7sLzGvF9/pI/gxx9zncnQqazmC7fQkof+sUMF4jfV2qNxiPyO6StF4Dje+gUr0PJPwXpHyCKVwD3WchLdNfTehKyY+0Coj2+F1Y6JAZAHEryJX8eSm6/raW2TPodg737KKTbA2/SEZ35QXCowXnCewTcRsFbwqVoO6E6wDt1rMvRdXq+H9O+bcdvVOfUdfYhSytwzVXPLXsu8W3w/s7lf8x0zwqwe928KEOKVChd0BU8MNLbWcsk51IfL6QT50ofDcffpcjZwdLnf2p+Pdz2fXBU7vnN+xCst/8bIz70D1BLAwQUAAIACAAxiDBQH0RF5rkBAAB7BgAAHwAAAHVuaXZlcnNhbC9odG1sX3NraW5fc2V0dGluZ3MuanONlE1vwjAMhu/8CtRdJ7QVtsJubGXSJA6Txm3aIS2mVKRxlIQOhvjva8pX2robzaV5++R17DTedbrF48Ve96m7K9/L+Xt1XmpgNaPWcFvVeYueWd3TPJ3DLM2ApwK8GpKflp7l/YWgjD1RmkbbD2urHT8P7ZcF49rFJWGhCE0TWk5o34S2oQL/VDI7ZnXIyClztDYGRS9GYUCYnkCVsZLxbl7Lx02wBmMO6h90wWKomD74w+ewlbw4Dp6D8GXkcjFmkontFBPsRSxeJQrXYn6M37fDpZdbCao48FVbWJ5q82Ygqwee3E/8id9OSgVawzHuKBz740cS5iwC7iYUDIaD8R9oxbhZ0Bqdpzo1Jzrwg34wcGnJEmhU6WUS3of9KiYKr0Y1G8EPnIGNaUtGcrYFdY0VyrW84gClwsRWpIkGdpAoRzZPRXLgwpEdJGc3a23b/o2yY/QiVPPzX3Fnh8s0ilG5Zli7Zkvi1mZtzeWKzmDIy61rUadUX+CUSMVFQpPU4pzcjKl3Gjv/LNJmagVqhsiL5mkPBXTRTEC9iQVagRnD4mVWaEU6X26jIHceX51jfhYP++zsfwFQSwMEFAACAAgAMYgwUGFlyq98AAAAfgAAABwAAAB1bml2ZXJzYWwvbG9jYWxfc2V0dGluZ3MueG1ss7GvyM1RKEstKs7Mz7NVMtQzUFJIzUvOT8nMS7dVCg1x07VQUiguScxLSczJz0u1VcrLV1Kwt+OyyclPTswJTi0pASosVijISaxMLQpJzQUySlL9EnOBKi/Mv7Dvwu4Ley92X9ipoKtwYcaF7Rf2XNh6YS8Y71PSt+MCAFBLAwQUAAIACAAxiDBQnZPODRAkAACpSwAAFwAAAHVuaXZlcnNhbC91bml2ZXJzYWwucG5n7Xx7VFPX1i89tmpPRerpd2pFAm3tqa0eoWoBCY+0VkG0BRERNSSppYhACS83IYEkbbXQ1pJUfKQWIVWwCCGJGiCQB1FpSTVKyiOJmJcYMJBNEiGEQJ53A1rrOeP7544zvjvuvTAGY+/N+u215pxrPn5zh51vdsbFeP/V969eXl7esdu27PLyeg7r5bUgf/FC6C/jD3f9Ah2eKdgVs9mL1eU3Al08m/7+R+97eV2mvuA88Bx0/Xzutn0FXl5LO2Z+nxHnXPzUy2tHVOyW93cXoY1qF9U0jdLa3Lgt25wv/vgt5mzt/bJNTZs3n+7t+WvMc3//6q1ru2A3mteFRRd+7b3uJ9bfsRWNlf8EODsl3/bvTJCEhJReQaaX1xtRL7MjjY7cKEmWqOTBA4K0+MGt27rXIoM3KtQpG9MDHXC2RZ3lPrHRa+bH9F8d62aOV2GprTMSerWmLuHOjuC+G3h55niPsl71l5kT1fpS5Mzx8/DO3BdmTnLFr2CfmZ3klf92kluxHUaayJkWW/FGbEXtIoy4MqcdP2kH2XTh5N2sePuDUFF9wX5tjUHqcUql7TahOdIVOCmcms6hE6emk6UayzcIUk84YkrGCXDGiNhrm9rTZasRlrp0dokuPF7EiNix2md2LZ996Z6L1wpDdxoMrn66q7/X/CCjfeLmyui7A5qxdnbEimv4ljmpBvpcunDtdFfh130jwrHOldAsyZaeAIH7009V5VQeCZhYJ6XMKv/qWR65xKHUaijfG5KCqnL/DtQyuycfOPp2aEvsMH3Liln9r9c7xNiSPivvZpZGDl42lUbf3qOb4qI9pl4znHtj1lgvLuFK2wm37x3r2/HGaHS0+kP61AQ9wtVVUPlIpteWcjHO+8ul6JKxXzk0DGma2UvS49CE/P1oE2uCmUMER3A4M1FkbzZevVhZT5peyZXOzex/P9cx4OPp5ZgdWVry5Fi88/oJatZVJtVj93GXi/L7+T2Q0acnwp2FVrrR3LlV/RlwciNX8uhuwzJucI98L7+BSie7E5US7VddxW1H7Wn7+AcSQpGwoVvGDbP7f7Rsk2oPOPS3PXyJqrnQuetKOg2zq5D/SPyfy5S+O7XTOPIgcxVGOxbqmexHTJ0hT7Wsb9ZIa1I5umG7qoBeAgoICClDY2XhcthcdNQBnAZPF7EKBCQ1CW1r0GMumEv00K5KyAOnckrSw99CX6BPn0ruQjudXG1IFGnkVGi1gASOXbHib5osslzBaBd71Zc0+wU0OFFFmP5CIKyCI4JO0LOEJdfK6GRrdkCA2Ogc+kRsiXtbFIKtnttU1WAuUvTiPzFXfopWNmjY7+NQWO86AO1NzyphUlaB8QK9WQRosG+gFLdBmX6/Iqw6mdkNEN1AQE5xa2R7yvUZ/1O+P3ZF/nDfB9nllTLfdLBJMMonmajVZ9v9yrr8EiR5U7cPFIWqHhAvsuuitGNRMiWwv4pOL1BrfFMtF1YZxv9htowtPwYTVSc2jFUq5+JmcWiYqt1M9Aze+GFfalY1+giWJIiW+m0HdWti5NYdnZl+zJpC0OX3OUOdy49DHhnNa0Vxmyn31Gq6pLRf0iXKzMAdHk0qFjvax1uolmCkZcI3UQL3TP3Iy9qCWmCE323e3/EAnhOqQr97lrU+hJ0MK1Na88qvTgPGUiVw1/erILszOUO9NPSRa2HzW1FBx3P9tlNhZb0NUVFom44+9dXqOpnSlwy6fMsU0zJIhCDmTlsajFksQIAk1rKp8wMtgcgF43BXkRuAps9/XrwqlY30Zl0ovR0hjFZAFqfteSuMwuo+7H0eOANoCG9/YZ18s1TJCwKj5N2t+DZdLr9Tb9cw2UO8DqNvSxt+Nu98npvYYYTDW+5W0WFieSYqND58aSPwbHZzF3u8xRDVSMu8eA5nw8tdt5Rth1pvG+Dg8ED9QKEwZbN//911suM1wd8/eItP+QEV088a4GhYEsgLjhzax03g7qszLrxTpXuPz0efghZMB9sfpDX4YRVXkXLJ+pPgUq6YVnHvwVyuu/6RNzeYwvqiAEdqCaTFXGH1yn/joetaSu/AmXdh71fqRuFk2Cn+Sqzi3v4Yl3+8EoLL5cZGZcP6MKnIlIs8BQo+vJ5ZTttBPLtgGL6rhbKG+UWBdxvQBpyBlkzgA23Bh+QZy6HbRuUAw+8oI7FUqUtrANAoEuwAH718kzQcbe4TpFw3vjMXlpW+WMvyL2GYshCJZGgEbAq+wqLF3jlVA/ruVgxlDaOOPMS2omIGozzOOg3ceH6g0JsDVIKL7/GENwYm17KdQ5JlH55KHfb9SrGsIRzcEKZiXW5ZqLX+7S/A3a0dxq0dI0mlyoiKySJk1lnUkXwUFuYdAWGU+oMr/jBIEqxqf+qDMeAQxzcSdyS9qiW6216k3lPeFFzBkg9RdKO8knasCfIUNhlJQ9Hq5Ua5UpeBRyiGwyNVpGmq5/7F7huZv6dk3koJOnYJvflA80IpMGjwTQAn7K2BdFkG/5nCtkOb1Cj2fjqnTwxuu+d3kAFgQNLJiPO4/FbmssrK9D8CSJ7QGHxwD3A4s/zHJO9qgFRelfVhJIUPEoK/ZWG27BlKa7DmL876CcVNhsX0AWj1QRTJmz09vkjmS1SMAOrgW3LA0AQ0ZZPWWcd4TsARHjAl+WK8z7C42zcw60UU8zVOp5R3i5Dxhe4Qj9KAqoGC8DZG3typ5pVXcJsHd/yjUcIuVDAoHdnNJjMvQGb/cXt1tf6jJVwZgYjBUp6kIGbNfg5wFLS3Rv9eQlRGsKPlvgAUVBmWDTJC7NHgH+RKQK3b8W6jZXxxP2O3Qo1qx+bYaSeYUQ/BoJxFvzCaKD9HNqznUPbersnJuhiJRmB+vLdJxTrAbQTR76p+1rUSbuYibXjYPn6gqLM/v+SjeyMDcsk/VBGzxfq91pGBloZnmjt7gIlROLHqNE3IlP++PwenV7j2LzCanJUmhNOtFN+KyypiFi5gstAUtWrJo1vLByYDCxVlSgM8iPbTtFwSnLtxrg5cyy3GlSk9070eaeF7fZwRAe2nj0vnVI6QD0xGTVxA2DtnRrKE7iDLH/dwHTnu/gDsoi2RlVHWnlB61N9+ODi3oaVKvprtDsAol35NCJEFEXQH5+Lwy4FJk43iGZAolyVIf05uH6uqoy58c8WTMY3eXRT+qqF/YkCPIdoPfVwxJ8UrWDNJ5CITibNjXT4k60jNF7FzCebjVmGAq8qnJC38dWhshhBMLLs2x4/ee0e1nYdlQ5ylH2SLSJMPKnOiXJhvex8vuKdnt9Yu53bNERjMsd5X/hj4FJjILnu8+D8+Uhx4pBgythd4gjoMeyzDqXdR/yPwD324bMH4zX59lK2NIyVNctKDBA+/rF20K/Jn8DKKOqZORYCPUszIwOSvyzEl+ZUYx11Fl6ZI5x3rU0v4UJHK99fxxST5o0V7O7JhZ7griW9EfmdY3148mv5k1cPb506R/xvn/vEYj10hJY3QSCOjYrJTrDXUkQx1XSSXgkwsnkb9CRmDcRmSpaThMtLw6CLSvUUtrmGqe3iSIJ7zNO69QG+uaLpS1AY72QDfnouDxdKSY+7K30FSL1CJo6nxUWi97CdkjFqORzg4CEcL+Ij7qL7kv6si3VsQULThVVg8+9oIh+4axYShemQNlyfPHwgpU0v8sx7JkUsrVRKEt3XHm4Pfkv1wsk52qamh5jmLgMDsimBq2N1rgjhoPScOsyoJFYjRW2wks81viLGo18fz0AeBP3M0omdyb+TLrPw+5uw+3XtZdWGgENeEIZ5lC9s6L8CZpRqCKFoOuPPONoxZi1y8D8sTgaM5zYFcDVvJOLc2J5knlelq/YP4liuMlK7ZQp77gulmLn9hv24E2D0K/8ulhf2+qALVbVryxZqDWbkofRKg8f1UYQWbD1s2JBEp8PstXRvvGs6lze5razp0M3KBEftOQ698x8t9lwiCD9HsLoQ7XRPWZ2KJGmrywRbDeDQyskkOKtATu54HaQtY5OFNQbOhc3Vd69qObP8VlUPLWqBszMCTvJvBJjgCQ2tZeMePUajAyIYM25DsLEbZXpdKIZ0aCwjZY31ln86U5smd86zW53BprWrh0Wu+aIUYaPqs/cPNSakgD+0djyeVJ033PM8Hk4G7cLZJPLa8OtbnHJTDpQR/PJLKIZztwyehTOdXFXg/9oAl3OCT8o8P+30IXvDO3LI/QN/dnCSk6xXZjQdaWMhVn/kfKBK415DX7xPeVp703x7cKT9uzPpJePFYJ/KxPi90ZJc34j8dbSiV+6GztkHbC16xTm4KZFoME4CaZwRIsH17U008UlKdfsgwaXAGD273YcI3E13OZFAv8l+ZvCLnT/Ikyn7bHaOCDLcI3EBDxRE+Y5Lv7O3IFoqKhY+XLNrWwawFmzuVlmjlzUdbuoRbEXfjP3AOUfeZ8I/HFoRObeNpZf8W1ca1bEH+5Eg82X4jAV/hv8d6hyWeMl2mP0ow1ydy18b+j6ev/wZ+HSq0s+kiytJPJk+CHntiush5g5w3aRFN7agwZVhfYYnzZ1KcsPhWwJ8S3BANE+YYFpPHRjsCXPoK/73/rqXDKcIfCJ/aRnhFllpiuyOFz2WVA4RWoIk5cYnxL3D+SsIbkY2FVFdjx+MWsCIu+8l9Ay2lSo9BRKT6F/ERuMhbf0JiC1qJVlmy9b1iU5u+hWwi/GD0d+z7Q/Pg4wOTec1/TrCyLaVKsezJ8pDVXlqBDUj+0z6WIj/6tJWYMj/R/ET/xybyTPcHOXs8+ZOXqZ74eA2bKxq/gXGtpbV9U/2rXh05yVn6mG1lnod6pRodTTQuW0st9wx4nEKOx0HFuNe6lB6jNjuIXOnia923+vWih79yyGMrPfZRjseNqxaI+KrD0vsW01PyJaS3Ms+NIdrtVo7H5vG01dtwtLA9q4xjV4L37MHf5TRE9wFkecIlbnc2WfOE+TzbwXzTsITrMZBd3HiNqfOOhQeVwhgzqxfqVj44CDuFVDCl/C72KpICkHfzgV8yq7hR8agc3JYcVB3FK6odIzPKs6twb+Sp0VBZvbspx1G0ZQwuNO1AFaq5Ai2NqCGQcZWKjCdZ4Vou4xuWxZcb/Gac98yDmQRBVi3qAz1PRReOdZ7oZdiLvM9Y81A5VcmKoOCjD4zpQJuARDkffKUaWqXqND2r/FJSFTq1oAotHwkOYbPrsfz9XKBfz7QpXFKlIO7pnTycXKq0VjwDCvxCwAm/MIZvGPg11FwmLcgtF1hJGtJpRb8Qo6i3WeBJ5Qx+L+MK5cVAsYWRiMghCiiGSHNIfPbTos9QhZys75gSpnzH84NDe8DJBt9MUAe4ggsfZMuXXYbK5OQDB3AGLmLhBOwkFBZHSKKYFd8jY5YqrA1AgEHAKNFALbSMj7XwnvaxbhTU6QZjOAJVZnlV2Od7gk/L9yJzqAqGTZHAAeGgK+I+V2NqZ/FUBKJ2tChgu5ApTeowmvIhK9vvGrJSFCguXv1UPv7xENQ91nyg6GaJKTRm5sWUmjQUzpsFyduUgXpTykjgRLFsBUtQMjy4WA44ktRcNcSEMii1QJWOyJRboVZJdu8sva5PCWcGiuLYNrYdD16ZFqb820LD8I5s79PB37OoWYdT2EHFo0X9DaU3/FaDh+S+IcmgIPhzVi/oApDWEHYiE5QpI4Ss5JosVDpMzWfRP8hGmYswyQBGbpRl7wb4WbtZBgEBWSebBsetYaxxPFjQNyVg0ZiSQuXTQQQu4XKTvM/ITIKyO3gMe45R+kMjr3cY1XNPAHOpKyDbEl/Bgv94Vi4JGCb8i9WhkWDFfLKbn+j/nom4YSrDwGQ13Wnm/gt3gpreANdUELbMP9anhvCd+akRqadyeUsqtbYsIbIT9yR6IX5Mw5B+TeD2LGD6K62vaJ+E2A/+WAZiyhBQHWljiC7DSG+opYb1KKpRnere+2he1S+5a0fy/gPENhtqXSezRD8v0pikKOpjCVpvD0zKkjGyBcY2fbXS3QbmPWXNpPmr+aunrib2lim101U0zaRbEiRytlhyztv9Zj550tqnZh7yKKdx5/5UQBLLlL4BWls7OX+ShRM6YhFj1SJPy/pxgRxwX5M6Ozg+5Cl61EhIZ4+FINY6lelShKd+tS5DSD7FHuDJ3nN2iRyr4qPSiSa7gC+JlPyJKkAVsZxtbSn9jSDqVKrTOL7ZWZcaodJnb+1UqdNyanjmrPdYywDcmcqLUQq7gLv+Zfr+P9UlALPmQPklvuVKsAoqqldTFAyu2DDhG4Jwf4MpyhouMbXFtwMuAhnWxlu5GSqthFN0/kJdSf1RuEewDK+Oq8Ksstr9rNMWN0vJOMALxNTJlAIpCEIVvUqfDP42aCjSZPf9iSqpB1o6f2X45yFXfeZ9UUa4cRSeUzVJJBsdWgJU+i3UoIzv9S5rgHNlDopUfmF6ugHOZmFoqKDblyBikJXLVN4GDwIEjRmw++aDTdbxRdAJFtTZNX16VA2WSATtQKUVr7B93GyKqSJFmEMMT0gorwuinfQHiwkJQJvvJjDb+wdrCJXAzL/TmDlxq+ZQwRtRS5uTvM8BlVnf3bZkfsq83KSROgQahGZPEpcTLmzozXoRbabbIn+zyBXJOqxaBDTloknqnLnHC5FpUFaF1FsoA34BTc5UcV4BrPxHWthSrpha8LHauxIsgKgcfhpaO07xYomgpJlfJeOV6xyQwGNrRDEguG9VflU15gNiil7m4LOfEh3iz8Avh2CRxTezLj1obeN9dpFZE6+QrNwd1mQqvc2LB05+Vn7TSqpODsr+PkYlz5aljQ+9ND6epNbqjI3j7Sw2MwpXVR3zvF6B0g8lCAACydvaLHM12OaeoNhOQvm/Cq5idYdgbM2Qopcicm7dfobTAAaIe3S5yFQw704KF1Onv1Rcgj/Ko2Y9y5T04bN2MqXIIWKkhpaEylF3NUR1SRQOMAup+0woKlVFsAP50B60t7frXKFzDwATZzzAAE2XXk4VZxY1vjY+Nb6I4XvAMm6t8Mo6jJKNTOdVYVKNvC74Jy0NCRulECv9eL/MAQrWiBXWY7/KxWCTsyiJe4KeToRNtxmarHnEamAaagUscHachH0uDqMb8wU4vvkFo+3lT/UCkhvVaVLD132VhqKmvCQMfY7EVa+fI3G/zRaph+/NUjUYROIWjgdnBif+mcDBsMDGp4rlqfmr/6+vrmcv5RJahQ+vv6BE4CK7njyPQsZS6/5I/tt/ZD15cPXzk464duQP91ybwZuHz8Pn4fPwefg8fB4+D5+Hz8Pn4fPwefg8fB4+D5+Hz8Pn4fPwefg8fB7+/ziccqIMOfemZ5mKwW63H36+7Uf1tlWx+8Sxc2+I5nBXZrzx9qPbUzqwtcdrH/2bRa43/3h0xZW5Ba8Gj0b7xt58NLXi0r/fpBscmESyybbRl+juExxbyX2qVDN9jV3tuoewu8IxailPBIhA9wIvL1UyhjBUzrG5DIpqJ0yPQthilKIFIw9m35IblP5kH0x3T4zQ4+JdkdYOqcguNxqj6FiWlchGHDEdnFt6U0YrcWilFj9OjuN7zvGDZC42G5r6Xjt+zKLVuCNjpO2+3eGZX4vMZClpm4y+1XXmbGZoz7Zd8ryeXKSnge8IaHHsIcJmPq8s/8KMVYSNT6aThk4Zs0f6k8hv1t0tf7fiJHD2XVXUydXPW4GZDxxXB7mugUqRdti029Pmqi/k1qRr6wtXlb+RBlvtzeV71vPZz8zA0G8OmBT4tqNq43A/rmHW2GUDL7cCvaLBS44XFqt9vO5F5f1iVLOrj1Rl4sIJk1Vzgh1ofQ4r+8hT0cEzMpx/2Wxb4NWas4SLQ3QYO0Z2P96KXAZWR/NDDy1/kRfgdZWY2ip0rMAGxD2S9xXsIqFzXJLuUce7+/qXtz/8ta4uxRTg0dGJ+cKJkXiPOR6rN7uEHnusyCkRjU/4/Uw0FdCLwWJUjkV6H+OWkK1y+jXP1Bc+1Y5X+cP5ycLyGrV0K8qWGuBIz1Gj3Sl9aSAcFNh5hYH8FCKFRwdEOTc/8kfxGqR5K54W2Yp7O5Z3cWmH8Xvfq6RB0VSQ1C3X2qVS2G1K5j0m6Cd7NVmX7TonzyZqMQ73ic6PWSy3wFCM0urt7YqL+zLvpZBPJ5Xz+Ost5yUoawily9F2EZRnNyoZkj79W4Aoq4/ZC4L1Un5B95ChxTAJFoIbQtNsRYJvAjn8ro8On1ED2Ne97rk3qjSuJVyfukTYIt9YOGRm2K5Ve9uGD4lr4FfG1sT0VudXpqBcZ2Q7z5AeIlzS6ogfKOSQsJ/lV9tKbx8LxHXjl4eZ9edZlQtIqJ8DkTauCdfAznJ9KL+HRCBoKJZGnmbI2qjqAs4ksgqqaEleXiZIf7U015ELT3KhtlcENnTkho+ePA6UH6XV17xecCm1E/tTCpnER4jh42199F99S4J4qq161KCAfkwHWEhy5UkMspwffBNd2JaGu1ur1o3dkTpvrk0PIrmV8e78HtjaoDkNGWg9j/3VC14qcm9HtlrzyX9V38gtDld3Sk31+WeP16Jg0sOtkTwD/iX1SfVebmLM+yzPPz2vA7uHxi7uPDi68KbfZiqZwu+2zhq4ZytiuXqgsM0wVFj30d1I/2SzvQ0Bd/SszYkQDmKmfqnzfFrcL+HdMsFpgIbYNjwZWHAKPCxatMIr1/PR0t0BJLesjksonGQqRMWTXT4koLgNRXfeoke1BYnJe1n6fMCOt1kSg4gWpgXHtmDqZNnyAnqjO8FT1G+4okQyHcWjPM877WCgN9dqNbab7KTRQPIpc7p7RYDErE/TWhLNyst2PJOuvECqxtH4T7y+zNjJq3LG90kTY7b7l4U8eKwad70KPVEw9nuZkpA/dTO03TKxKz1ew16dI17dZ61t7GL0BhG+JEGO0sWIilfTLCycZkSWxsqvIuzaH1+Bowkzva66kqUxhR4EOdMqeL0q9LtqBQF92Cke8ltnmWgobTlcQklW3H4t0Fj9AqqwuB/PLRZ4XlJfGGhxv9BSpZZ2J4nokNrjjjZSNAVyFGPX2widtaCS5SiZvvMoeZQqD/Avmw65ehqO9R2nWX/8WY3YG5i8YGTs0AOGoDObNxuFQ1fox0xZqsBkoYrji7XcUG+NP0+Nfw/87XP1iSaJXxAZLRZtGcSDOmuhIi2QF0fM3qEuO1ZqkPzFyyRKjGYeu+m5Xl+NNAYWJIB45ViYcmuHEX4dh8LZ8GBbfNKRFPUeIcpziexMSW4TNlQj1gGVMrs9iNDVv060KLmZX/WNXLFPy+BhwLYhk364QSsNbpUPBdpJLGW9tC0wmbmKrzD2ARZnoljh5L+vlps2qOOSyNqK2mOGd1RL+TMvO3Etjd0t2PRTR2AFmb+laJW+7yiW1QP7yy+CXyQFYS513vLdC0ovphxuO9albBvVn++SnsO7vjsJJ5b/AnjGgXywXZ4xdF6yTvpJ621yG3s1ji9p7CoouU88Ixi9fMwviJaDQz0QgI01fuPFifHRfN06yDONC7mJyCP7RtwdD32HKFJRZhFyfCLT+1JYJ2uZ+bxc33BgfbzIYGTWbLAU4zQu+ltz6oKnj1jh2a5+M4nCsrtSdDkkc6FWKmkXL1fTEhvYG32ubDJbACjAhY8CvLGUK4mW+z6Uf9+SqBu4fGxhpN0gPdd5y+6vUJa8KnuL53ArRvCDBjxt7fIq3OF+6db6bkCt8aXuUJt5LgDtXiIXZzUKh/N3qLGaySa1Ls+1Ax8ZKxgO8gG/se2K7zHc6DfFDqVRaNLAK11aoRqA3JbiydgPw+/EZMlc8Ve9PneYeasUebsbqVBwNAbflCkJgS37a9A3JAoLbZc0zaAjwHrz/VIZBP/DAqEOgabnF4Mh482JQSv/zu5FrcAqEG59wkWr9bRO2v22VmoVMvRD4l7IeeMYXFDKgfvnIaUei7NLOtgntV5OZB6IruhiQGRB1XDMn0pzbfjSKXmvbRhRNpMjGMcaLThoQw7iqlDWo7zwu3ugUML5qeKY1eHr9K66h8kZ5fnLb0jYr12qlsjEYIAOJx0ab1FcxDlj7InYIOobqDqmNIFbRasa7htoMWlNhSwl9hKLzfUjU+BaqV8MTiu1kKLlVjkxzOA+o/plx5tn/1RIt1LFkuqLsmnrlg30YWNg8owgsq3yaT6XP1MekpSwjBL0I5GyhZSM+pq18fjA48wEKKFbriS5VxWjSeXEYBZTEih27PTsRNk4gZyFv1Z4PifKlMiYitMRn+BC340DDLnFakSvpQGhrThitUfBEPq3yVE7qlscJFavIf18+2qGVX8pKqa8EU/Sp19hcdo1V8J3tfY+jn3kvT2oiaJbq/4SuIb+i7mLPSOb4XXQqVaiaP0o/RrZiXuELwkRf7UJavKf+dyR88lg5aYNeaF9ScGCdWCTXzwucGW/3NLO01rH3ubiBCaDwIFIIPmwIGKhyICt56PtHzd39jjD4EOOtvYWndHUTqcRqTjbBaTLL0iMAMHDjxnK5Lfuhz6ehxB9m/ql36H1uLlJdTL8VdmoPxX8Rp3kSbxsHRw9L/osZdaQFJpkzpBpQ5jF+QImV7y6Zy1UbCtfaXuTdKYXX6Oaecd9QG4R8Jxr4qXKTS2lD6zNMw4HNjqa4xhdfChNfjVQSJRSMBhiyrh++KRZ73udiijjz6R6HVzolwP2yY0n7Zb2YVva2bt/JMsdfW8hFxiLtQ4NR+s2aqMc1yGe04IuGviKQ3eP0En5KxYEpmBtRSmiiHNnbYPYZsqrby2HncuDwqVw6MS1Cj2Tqnhk3CFbY3WtXAwGreZLFnjZtEAMKymKvgYM+IJ9d04DaXyhdOy03QmQyo8CSkZERX6kmX/TKEuLzxNUgRONZcrEPqLwpo1TnS6ni3mjY6IKpSuisXc218ehctSdaTDqy120r34YfkzhjM+hi43Nq2s+K+csr5cwn+FqFnVxiyP2WLcQ+yPzGg037hCu780Jsi+3SkZZBejp2kKcG1+XPCNww1BRZSHtubmMLtkfs/u077b4sF0z7iAeCFl0X71JQFnCfO2hQB9s9fvM+6tkodCvhH2/KFwxEuXNBRffzZeZ9ab0oX1LuEDAOEkmtZjyFSNPBIsaP06NwL99lGGfpnumOT7E4Q/S2SI3b+LVYl15b/WzZsgXkiL3pegO1a/+xHoU21y9KZDmOmZPK1S0XSTkF2leunEMa97AB8/2mGLNpvyZ8JIlgGtkBZXOMosu4aS0wTeKk7hwKIlSx7cwGCk/J2pMSUZsnXKXLRVHak45fKbRvcRwJVnozD5ZU+Dyw5HiAsE5+SjpcFWUJDAx6MjOmN+rDavJ46ulJBuODBHoWJ9z4Axfsa48EBS++XynmhGRIYBSUGj3jGCZ4svF/aiXvVo9b5Ypy1Iik1MK9cnJbR/WCdSMu+o47tB5vUSSVJ2IeBDX/Kirqa6hNDEVTZENih0NniOMQnbVBFJkRaYHuIZjuEdoEy/yWGrdegZ5HVu8x/+ZXQadnWb1xeEU4YUznPP8zL6d6lqZLTGNQxZIbxXuD6s2dbFZ+Wfi8PyZ4oLdoaaqp2X53WmH7Rb94/jzQ4y9hMibNDByAg7i2JUn2N5JBjjCrUO0wwS1Zb8DsIAPQmUzGs3x22ch1leq5Gs5/thgxR/RUSBwqM0kuwYDqQZMpCImU5XXdhAWoxQfCdx9l+1+tDwEVCc6c4ttG1VRZ59o3JG71shn2cuv8cXdn+pde+4PkmY6o4FJU3orcdMfHUqk2HThbwYglMotKKlCBp36qUwDqPtyiChZdgAmACd2Qex35WP2K3vUTBZTqCWDq5SYuNMxYiPlEwYmbvKcD/FQeBG0cc/PtIIrp9MWA5WAMnloZtFvoEWTpaK4Zj4s0vFEQt0FGhpebIYCf6KGwQD7AKjZenMF1kwqVZb1PunDQqfpFs1BK5CytfxSkODh9V5qYDLN+J0Q6uBo9TTEXZcrGlfXZX65SL9IxBOui+QbpIO7Z75GoPDi8doGd+h5Xe3AZAjpm67swzLPRqaCwVTwXOXaqfK6ulFZqCiQU4xK8fL6/O3odr66Dg13fd1QNm4bLdud/jnZcjuUm1r+RpJVtGxWEteOw9iaRHJCvPdlK4Erg9LUV3V17gvWir8C7d0ve3m1xs4QeqVIP9xvY9EdNXXk7XX4xTP9ahVvRa2ZZOOna92TXG5Nea14nytnsyvnA0VsR3ZbPeZ8wUqUfrm1L2hNscehJU+acCJHtiyDj/lkIdS3v5QpAAaN6gbK70456BL9oNWL0hG1LM4KL9XRE2Wz3xjlhT39n/guqX/7Qqq309M9AeGea8C3WaK1M3+J3Rq3hbX54y//F1BLAwQUAAIACAAxiDBQOp3ncEsAAABrAAAAGwAAAHVuaXZlcnNhbC91bml2ZXJzYWwucG5nLnhtbLOxr8jNUShLLSrOzM+zVTLUM1Cyt+PlsikoSi3LTC1XqACKAQUhQEmhEsg1QnDLM1NKMoBCBhYWCMGM1Mz0jBJbJQtDM7igPtBMAFBLAQIAABQAAgAIAJ1Mk082YVgCRwMAAOEJAAAUAAAAAAAAAAEAAAAAAAAAAAB1bml2ZXJzYWwvcGxheWVyLnhtbFBLAQIAABQAAgAIADGIMFC6tCf8ywYAAGwaAAAdAAAAAAAAAAEAAAAAAHkDAAB1bml2ZXJzYWwvY29tbW9uX21lc3NhZ2VzLmxuZ1BLAQIAABQAAgAIADGIMFAVHmAbowAAAH8BAAAuAAAAAAAAAAEAAAAAAH8KAAB1bml2ZXJzYWwvcGxheWJhY2tfYW5kX25hdmlnYXRpb25fc2V0dGluZ3MueG1sUEsBAgAAFAACAAgAMYgwUJuRiA1pBQAAhxkAACcAAAAAAAAAAQAAAAAAbgsAAHVuaXZlcnNhbC9mbGFzaF9wdWJsaXNoaW5nX3NldHRpbmdzLnhtbFBLAQIAABQAAgAIADGIMFD9eYoFbAMAAJwMAAAhAAAAAAAAAAEAAAAAABwRAAB1bml2ZXJzYWwvZmxhc2hfc2tpbl9zZXR0aW5ncy54bWxQSwECAAAUAAIACAAxiDBQkEK1NWMFAAARGQAAJgAAAAAAAAABAAAAAADHFAAAdW5pdmVyc2FsL2h0bWxfcHVibGlzaGluZ19zZXR0aW5ncy54bWxQSwECAAAUAAIACAAxiDBQH0RF5rkBAAB7BgAAHwAAAAAAAAABAAAAAABuGgAAdW5pdmVyc2FsL2h0bWxfc2tpbl9zZXR0aW5ncy5qc1BLAQIAABQAAgAIADGIMFBhZcqvfAAAAH4AAAAcAAAAAAAAAAEAAAAAAGQcAAB1bml2ZXJzYWwvbG9jYWxfc2V0dGluZ3MueG1sUEsBAgAAFAACAAgAMYgwUJ2Tzg0QJAAAqUsAABcAAAAAAAAAAAAAAAAAGh0AAHVuaXZlcnNhbC91bml2ZXJzYWwucG5nUEsBAgAAFAACAAgAMYgwUDqd53BLAAAAawAAABsAAAAAAAAAAQAAAAAAX0EAAHVuaXZlcnNhbC91bml2ZXJzYWwucG5nLnhtbFBLBQYAAAAACgAKAAYDAADjQQAAAAA="/>
  <p:tag name="ISPRING_OUTPUT_FOLDER" val="[[&quot;\uFFFD\u0007\&quot;l{9AED59C9-A1BA-4956-9050-FC30FBCCBAEF}&quot;,&quot;C:\\Users\\alexander.mikhailov\\Desktop&quot;]]"/>
  <p:tag name="ISPRING_RESOURCE_FOLDER" val="C:\Users\alexander.mikhailov\Desktop\suite обучалка\Презентация о строительстве дорог\"/>
  <p:tag name="ISPRING_PRESENTATION_PATH" val="C:\Users\alexander.mikhailov\Desktop\suite обучалка\Презентация о строительстве дорог.pptx"/>
  <p:tag name="ISPRING_SCREEN_RECS_UPDATED" val="C:\Users\alexander.mikhailov\Desktop\suite обучалка\Презентация о строительстве дорог\"/>
  <p:tag name="FLASHSPRING_PRESENTATION_REFERENCES" val="F&#10;Диалог&#10;C:\Users\alexander.mikhailov\Desktop\suite обучалка\Презентация о строительстве дорог\attachment\att6\dialog.scenario&#10;_blank&#10;|&#10;F&#10;Аккордеон.visuals&#10;C:\Users\alexander.mikhailov\Desktop\suite обучалка\Презентация о строительстве дорог\attachment\att2\Аккордеон.visuals&#10;_blank&#10;|&#10;F&#10;Конечное видео.iscamproj&#10;C:\Users\alexander.mikhailov\Desktop\suite обучалка\Презентация о строительстве дорог\attachment\att9\Конечное видео.iscamproj&#10;_blank&#10;|&#10;F&#10;index.html&#10;C:\Users\alexander.mikhailov\Desktop\suite обучалка\Презентация о строительстве дорог\attachment\att10\index.html&#10;_blank&#10;|&#10;F&#10;Тест.quiz&#10;C:\Users\alexander.mikhailov\Desktop\suite обучалка\Презентация о строительстве дорог\attachment\att11\Тест.quiz&#10;_blank&#10;|&#10;"/>
  <p:tag name="FLASHSPRING_ZOOM_TAG" val="89"/>
  <p:tag name="ISPRING_PRESENTATION_INFO_2" val="&lt;?xml version=&quot;1.0&quot; encoding=&quot;UTF-8&quot; standalone=&quot;no&quot; ?&gt;&#10;&lt;presentation2&gt;&#10;&#10;  &lt;slides&gt;&#10;    &lt;slide id=&quot;{E13DABC2-F7C3-455F-ABF0-85F459BA9007}&quot; pptId=&quot;256&quot;/&gt;&#10;    &lt;slide id=&quot;{9DB88D24-346A-40B2-B597-2F2EA1BFE060}&quot; pptId=&quot;257&quot;/&gt;&#10;    &lt;slide id=&quot;{A0E142E6-8104-4CDC-BABC-71731165252F}&quot; pptId=&quot;258&quot;/&gt;&#10;    &lt;slide id=&quot;{C9B1DCA1-D987-4A5C-987D-2F2E27CC3DBD}&quot; pptId=&quot;259&quot;/&gt;&#10;    &lt;slide id=&quot;{AECBBAB2-5F1C-47DF-A67E-E4A59741249D}&quot; pptId=&quot;260&quot;/&gt;&#10;    &lt;slide id=&quot;{FA598C0A-1CFC-47C5-A197-3485D1B736D9}&quot; pptId=&quot;261&quot;/&gt;&#10;    &lt;slide id=&quot;{FEA88C7A-3EB7-468A-9778-99B8E16F31F3}&quot; pptId=&quot;267&quot;/&gt;&#10;    &lt;slide id=&quot;{A743D85C-BD3E-4FA7-9D58-22A7A507422D}&quot; pptId=&quot;269&quot;/&gt;&#10;    &lt;slide id=&quot;{988A2925-4E5E-4B7C-8127-ECC65F423800}&quot; pptId=&quot;262&quot;/&gt;&#10;    &lt;slide id=&quot;{00759B03-CD3F-4B03-96EA-E0652C7D3C38}&quot; pptId=&quot;263&quot;/&gt;&#10;    &lt;slide id=&quot;{B6805739-CF06-4A4C-977B-4F7FA0871903}&quot; pptId=&quot;266&quot;/&gt;&#10;    &lt;slide id=&quot;{0970A903-D101-44BB-9740-10DE73AA8418}&quot; pptId=&quot;265&quot;/&gt;&#10;    &lt;slide id=&quot;{8C55254A-ED61-4393-9C24-37B0101829A2}&quot; pptId=&quot;268&quot;/&gt;&#10;  &lt;/slides&gt;&#10;&#10;  &lt;narration&gt;&#10;    &lt;audioTracks&gt;&#10;      &lt;audioTrack muted=&quot;false&quot; name=&quot;1&quot; resource=&quot;18cc5944&quot; slideId=&quot;{C9B1DCA1-D987-4A5C-987D-2F2E27CC3DBD}&quot; startTime=&quot;0&quot; stepIndex=&quot;0&quot; volume=&quot;1&quot;&gt;&#10;        &lt;audio channels=&quot;1&quot; format=&quot;fltp&quot; sampleRate=&quot;22050&quot;/&gt;&#10;      &lt;/audioTrack&gt;&#10;      &lt;audioTrack muted=&quot;false&quot; name=&quot;1&quot; resource=&quot;06b17072&quot; slideId=&quot;{C9B1DCA1-D987-4A5C-987D-2F2E27CC3DBD}&quot; startTime=&quot;18&quot; stepIndex=&quot;0&quot; volume=&quot;1&quot;&gt;&#10;        &lt;audio channels=&quot;1&quot; format=&quot;fltp&quot; sampleRate=&quot;22050&quot;/&gt;&#10;      &lt;/audioTrack&gt;&#10;      &lt;audioTrack muted=&quot;false&quot; name=&quot;2&quot; resource=&quot;11d696ff&quot; slideId=&quot;{C9B1DCA1-D987-4A5C-987D-2F2E27CC3DBD}&quot; startTime=&quot;1004&quot; stepIndex=&quot;0&quot; volume=&quot;1&quot;&gt;&#10;        &lt;audio channels=&quot;1&quot; format=&quot;fltp&quot; sampleRate=&quot;22050&quot;/&gt;&#10;      &lt;/audioTrack&gt;&#10;      &lt;audioTrack muted=&quot;false&quot; name=&quot;3&quot; resource=&quot;c5ca226a&quot; slideId=&quot;{C9B1DCA1-D987-4A5C-987D-2F2E27CC3DBD}&quot; startTime=&quot;978&quot; stepIndex=&quot;1&quot; volume=&quot;1&quot;&gt;&#10;        &lt;audio channels=&quot;1&quot; format=&quot;fltp&quot; sampleRate=&quot;22050&quot;/&gt;&#10;      &lt;/audioTrack&gt;&#10;      &lt;audioTrack muted=&quot;false&quot; name=&quot;3&quot; resource=&quot;505e06ee&quot; slideId=&quot;{AECBBAB2-5F1C-47DF-A67E-E4A59741249D}&quot; startTime=&quot;25144&quot; stepIndex=&quot;0&quot; volume=&quot;1&quot;&gt;&#10;        &lt;audio channels=&quot;1&quot; format=&quot;fltp&quot; sampleRate=&quot;22050&quot;/&gt;&#10;      &lt;/audioTrack&gt;&#10;      &lt;audioTrack muted=&quot;false&quot; name=&quot;4&quot; resource=&quot;88efa616&quot; slideId=&quot;{C9B1DCA1-D987-4A5C-987D-2F2E27CC3DBD}&quot; startTime=&quot;804&quot; stepIndex=&quot;2&quot; volume=&quot;1&quot;&gt;&#10;        &lt;audio channels=&quot;1&quot; format=&quot;fltp&quot; sampleRate=&quot;22050&quot;/&gt;&#10;      &lt;/audioTrack&gt;&#10;      &lt;audioTrack muted=&quot;false&quot; name=&quot;4&quot; resource=&quot;6f604fd8&quot; slideId=&quot;{AECBBAB2-5F1C-47DF-A67E-E4A59741249D}&quot; startTime=&quot;25108&quot; stepIndex=&quot;0&quot; volume=&quot;1&quot;&gt;&#10;        &lt;audio channels=&quot;1&quot; format=&quot;fltp&quot; sampleRate=&quot;22050&quot;/&gt;&#10;      &lt;/audioTrack&gt;&#10;      &lt;audioTrack muted=&quot;false&quot; name=&quot;5&quot; resource=&quot;8aac8008&quot; slideId=&quot;{C9B1DCA1-D987-4A5C-987D-2F2E27CC3DBD}&quot; startTime=&quot;705&quot; stepIndex=&quot;3&quot; volume=&quot;1&quot;&gt;&#10;        &lt;audio channels=&quot;1&quot; format=&quot;fltp&quot; sampleRate=&quot;22050&quot;/&gt;&#10;      &lt;/audioTrack&gt;&#10;      &lt;audioTrack muted=&quot;false&quot; name=&quot;6&quot; resource=&quot;cbecad86&quot; slideId=&quot;{C9B1DCA1-D987-4A5C-987D-2F2E27CC3DBD}&quot; startTime=&quot;694&quot; stepIndex=&quot;4&quot; volume=&quot;1&quot;&gt;&#10;        &lt;audio channels=&quot;1&quot; format=&quot;fltp&quot; sampleRate=&quot;22050&quot;/&gt;&#10;      &lt;/audioTrack&gt;&#10;      &lt;audioTrack muted=&quot;false&quot; name=&quot;7&quot; resource=&quot;f2419fe3&quot; slideId=&quot;{C9B1DCA1-D987-4A5C-987D-2F2E27CC3DBD}&quot; startTime=&quot;767&quot; stepIndex=&quot;5&quot; volume=&quot;1&quot;&gt;&#10;        &lt;audio channels=&quot;1&quot; format=&quot;fltp&quot; sampleRate=&quot;22050&quot;/&gt;&#10;      &lt;/audioTrack&gt;&#10;      &lt;audioTrack muted=&quot;false&quot; name=&quot;Красивая Испанская Гитара - Испанская гитара (www.hotplayer.ru)&quot; resource=&quot;182cb3d1&quot; slideId=&quot;{A743D85C-BD3E-4FA7-9D58-22A7A507422D}&quot; startTime=&quot;0&quot; stepIndex=&quot;0&quot; volume=&quot;1&quot;&gt;&#10;        &lt;audio channels=&quot;2&quot; format=&quot;fltp&quot; sampleRate=&quot;44100&quot;/&gt;&#10;      &lt;/audioTrack&gt;&#10;    &lt;/audioTracks&gt;&#10;    &lt;videoTracks/&gt;&#10;  &lt;/narration&gt;&#10;&#10;&lt;/presentation2&gt;&#10;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2"/>
  <p:tag name="ISPRINGONLINEFOLDERPATH" val="Content List/Sample Simulation - Car Sale Dialog"/>
  <p:tag name="ISPRINGONLINEFOLDERDOMAIN" val="https://version-content.green.local.learn.ispringdev.com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Path&quot;:&quot;Content List/Sample Simulation - Car Sale Dialog&quot;,&quot;onlineDestinationFolderId&quot;:&quot;2&quot;,&quot;onlineDestinationUrl&quot;:&quot;https://version-content.green.local.learn.ispringdev.com&quot;},&quot;cloudSettings&quot;:{&quot;onlineDestinationFolderId&quot;:&quot;0&quot;},&quot;publishDestination&quot;:&quot;ISPRING_LMS&quot;,&quot;wordSettings&quot;:{&quot;printCopies&quot;:1},&quot;studioSettings&quot;:{&quot;onlineDestinationFolderId&quot;:&quot;0&quot;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A743D85C-BD3E-4FA7-9D58-22A7A507422D}"/>
  <p:tag name="GENSWF_ADVANCE_TIME" val="11.881"/>
  <p:tag name="TIMING" val="|0.001"/>
  <p:tag name="ISPRING_CUSTOM_TIMING_USED" val="1"/>
  <p:tag name="ISPRING_SLIDE_HAS_SCREEN_REC" val="1"/>
  <p:tag name="GENSWF_SLIDE_UID" val="{0802ED5F-C0AA-47C8-ADE8-25F903848529}:2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VIDEO_PROJ_PATH" val="C:\Users\alexander.mikhailov\Desktop\suite обучалка\Презентация о строительстве дорог\video-projects\f81a3b1d"/>
  <p:tag name="ISPRING_DURATION" val="5.1"/>
  <p:tag name="ISPRING_VIDEO_PROJ_NUMB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RELATIVE_PATH" val="Презентация о строительстве дорог\scenarios\scenario4.scenario"/>
  <p:tag name="ISPRING_SCENARIO_FULL_PATH" val="C:\Users\alexander.mikhailov\Desktop\suite обучалка\Презентация о строительстве дорог\scenarios\scenario4.scenario"/>
  <p:tag name="ISPRING_SLIDE_INDENT_LEVEL" val="0"/>
  <p:tag name="ISPRING_SLIDE_ID_2" val="{988A2925-4E5E-4B7C-8127-ECC65F423800}"/>
  <p:tag name="GENSWF_SLIDE_UID" val="{6CC81DA6-61DD-4196-8670-5EAC405E06EE}:26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eYXJpXuXwrTpQoR0c6HD3A&quot;,&quot;gi&quot;:&quot;mz6PtSI11uSz7sp4CoqbDA&quot;,&quot;ti&quot;:&quot;characters&quot;,&quot;vs&quot;:{&quot;f&quot;:[1450,674],&quot;i&quot;:{&quot;d&quot;:&quot;eYXJpXuXwrTpQoR0c6HD3A&quot;,&quot;p&quot;:true}}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INDENT_LEVEL" val="0"/>
  <p:tag name="ISPRING_SLIDE_ID_2" val="{00759B03-CD3F-4B03-96EA-E0652C7D3C38}"/>
  <p:tag name="GENSWF_SLIDE_UID" val="{9C568533-E109-4048-BE54-FAD7FB39CD03}:26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INDENT_LEVEL" val="0"/>
  <p:tag name="ISPRING_SLIDE_ID_2" val="{B6805739-CF06-4A4C-977B-4F7FA0871903}"/>
  <p:tag name="GENSWF_SLIDE_UID" val="{CA33F972-2B00-45B8-A0DF-0BEA205B58A2}:26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HAS_WEB_OBJECT" val="1"/>
  <p:tag name="GENSWF_ADVANCE_TIME" val="5.000"/>
  <p:tag name="ISPRING_SLIDE_INDENT_LEVEL" val="0"/>
  <p:tag name="ISPRING_SLIDE_ID_2" val="{0970A903-D101-44BB-9740-10DE73AA8418}"/>
  <p:tag name="GENSWF_SLIDE_UID" val="{5FEDF4F9-ED6C-46B6-AB06-3907B3142745}:26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alexander.mikhailov\Desktop\suite обучалка\Презентация о строительстве дорог\webobject\wo5\index.html"/>
  <p:tag name="ISPRING_WO_WEB_ADDRESS_RELATIVE" val="Презентация о строительстве дорог\webobject\wo5\index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240"/>
  <p:tag name="ISPRING_WO_SLIDE_POS_Y" val="13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QUIZ_SHAPES_ADDED" val="1"/>
  <p:tag name="ISPRING_RESOURCE_QUIZ" val="quiz2.quiz"/>
  <p:tag name="ISPRING_QUIZ_FULL_PATH" val="C:\Users\alexander.mikhailov\Desktop\suite обучалка\Презентация о строительстве дорог\quiz\quiz2.quiz"/>
  <p:tag name="ISPRING_QUIZ_RELATIVE_PATH" val="Презентация о строительстве дорог\quiz\quiz2.quiz"/>
  <p:tag name="GENSWF_ADVANCE_TIME" val="5.000"/>
  <p:tag name="ISPRING_CUSTOM_TIMING_USED" val="1"/>
  <p:tag name="ISPRING_SLIDE_BRANCHING_PROPERTIES" val="&lt;BranchingProperties&gt;&lt;nextAction&gt;&lt;action&gt;0&lt;/action&gt;&lt;/nextAction&gt;&lt;prevAction&gt;&lt;action&gt;0&lt;/action&gt;&lt;/prevAction&gt;&lt;lock&gt;0&lt;/lock&gt;&lt;/BranchingProperties&gt;&#10;"/>
  <p:tag name="ISPRING_SLIDE_INDENT_LEVEL" val="0"/>
  <p:tag name="ISPRING_SLIDE_QUIZ_PROPERTIES" val="&lt;QuizProperties&gt;&lt;passAction&gt;&lt;action&gt;1&lt;/action&gt;&lt;/passAction&gt;&lt;failAction&gt;&lt;action&gt;0&lt;/action&gt;&lt;slide&gt;256&lt;/slide&gt;&lt;/failAction&gt;&lt;viewSlidesPolicy&gt;2&lt;/viewSlidesPolicy&gt;&lt;allowInterrupt&gt;0&lt;/allowInterrupt&gt;&lt;restartFailedQuiz&gt;1&lt;/restartFailedQuiz&gt;&lt;/QuizProperties&gt;&#10;"/>
  <p:tag name="ISPRING_SLIDE_ID_2" val="{8C55254A-ED61-4393-9C24-37B0101829A2}"/>
  <p:tag name="GENSWF_SLIDE_UID" val="{D2F4A7C3-8992-4191-A822-842D68FA8E38}:2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HAS_SCREEN_REC" val="1"/>
  <p:tag name="ISPRING_SLIDE_ID_2" val="{E13DABC2-F7C3-455F-ABF0-85F459BA9007}"/>
  <p:tag name="GENSWF_SLIDE_UID" val="{9E8C4307-2B03-4949-AD27-3B1306EAF44D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INDENT_LEVEL" val="0"/>
  <p:tag name="ISPRING_SLIDE_ID_2" val="{9DB88D24-346A-40B2-B597-2F2EA1BFE060}"/>
  <p:tag name="GENSWF_SLIDE_UID" val="{46F64F68-699B-4FED-90EC-1887870ABD26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INDENT_LEVEL" val="0"/>
  <p:tag name="ISPRING_SLIDE_ID_2" val="{A0E142E6-8104-4CDC-BABC-71731165252F}"/>
  <p:tag name="GENSWF_SLIDE_UID" val="{0FEFC3E4-FC29-42E0-99AA-AA468D38D527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ISPRING_SLIDE_ID_2" val="{C9B1DCA1-D987-4A5C-987D-2F2E27CC3DBD}"/>
  <p:tag name="GENSWF_ADVANCE_TIME" val="8.546"/>
  <p:tag name="TIMING" val="|1.045|1.171|1.064|1.011|0.907|1.004|0.605"/>
  <p:tag name="GENSWF_SLIDE_UID" val="{BD98207A-5740-40E5-97EC-8ED703B5A932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HAS_SCREEN_REC" val="1"/>
  <p:tag name="ISPRING_SLIDE_INDENT_LEVEL" val="0"/>
  <p:tag name="ISPRING_SLIDE_ID_2" val="{AECBBAB2-5F1C-47DF-A67E-E4A59741249D}"/>
  <p:tag name="GENSWF_ADVANCE_TIME" val="575.301"/>
  <p:tag name="TIMING" val="|575.3"/>
  <p:tag name="GENSWF_SLIDE_UID" val="{C5C9E6C3-B33D-49A5-ABAB-71F31B8A97BA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VIDEO_PROJ_PATH" val="C:\Users\alexander.mikhailov\Desktop\suite обучалка\Презентация о строительстве дорог\video-projects\19eb6102"/>
  <p:tag name="ISPRING_DURATION" val="575.3"/>
  <p:tag name="ISPRING_VIDEO_PROJ_NUMB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INDENT_LEVEL" val="0"/>
  <p:tag name="ISPRING_SLIDE_ID_2" val="{FA598C0A-1CFC-47C5-A197-3485D1B736D9}"/>
  <p:tag name="GENSWF_SLIDE_UID" val="{F95BD774-3ED9-4FAE-B8BC-87B639A73B74}:26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Место для интерактивности о технике используемой в строительстве дорог"/>
  <p:tag name="ISPRING_INTERACTION_RELATIVE_PATH" val="Презентация о строительстве дорог\interactions\intr1.visuals"/>
  <p:tag name="ISPRING_INTERACTION_TYPE_SHAPE_ADDED" val="iSpring.Accordion"/>
  <p:tag name="GENSWF_ADVANCE_TIME" val="5.000"/>
  <p:tag name="ISPRING_CUSTOM_TIMING_USED" val="1"/>
  <p:tag name="ISPRING_INTERACTION_FULL_PATH" val="C:\Users\alexander.mikhailov\Desktop\suite обучалка\Презентация о строительстве дорог\interactions\intr1.visuals"/>
  <p:tag name="ISPRING_SLIDE_INDENT_LEVEL" val="0"/>
  <p:tag name="ISPRING_SLIDE_INTERACTION_PROPERTIES" val="&lt;InteractionProperties&gt;&lt;viewSlidesPolicy&gt;1&lt;/viewSlidesPolicy&gt;&lt;allowInterrupt&gt;0&lt;/allowInterrupt&gt;&lt;/InteractionProperties&gt;&#10;"/>
  <p:tag name="ISPRING_SLIDE_ID_2" val="{FEA88C7A-3EB7-468A-9778-99B8E16F31F3}"/>
  <p:tag name="GENSWF_SLIDE_UID" val="{7520A778-74D3-4263-82CD-0CD298511684}:26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8E8"/>
      </a:lt2>
      <a:accent1>
        <a:srgbClr val="C79698"/>
      </a:accent1>
      <a:accent2>
        <a:srgbClr val="BA957E"/>
      </a:accent2>
      <a:accent3>
        <a:srgbClr val="ACA382"/>
      </a:accent3>
      <a:accent4>
        <a:srgbClr val="9EA973"/>
      </a:accent4>
      <a:accent5>
        <a:srgbClr val="91AB81"/>
      </a:accent5>
      <a:accent6>
        <a:srgbClr val="77B07A"/>
      </a:accent6>
      <a:hlink>
        <a:srgbClr val="568E8B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635</Words>
  <Application>Microsoft Office PowerPoint</Application>
  <PresentationFormat>Широкоэкранный</PresentationFormat>
  <Paragraphs>39</Paragraphs>
  <Slides>13</Slides>
  <Notes>13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Calibri</vt:lpstr>
      <vt:lpstr>Georgia Pro Cond Light</vt:lpstr>
      <vt:lpstr>Open Sans</vt:lpstr>
      <vt:lpstr>Segoe UI</vt:lpstr>
      <vt:lpstr>Segoe UI Semibold</vt:lpstr>
      <vt:lpstr>Speak Pro</vt:lpstr>
      <vt:lpstr>Trebuchet MS</vt:lpstr>
      <vt:lpstr>Wingdings 2</vt:lpstr>
      <vt:lpstr>SlateVTI</vt:lpstr>
      <vt:lpstr>Технология строительства автодорог</vt:lpstr>
      <vt:lpstr>Презентация PowerPoint</vt:lpstr>
      <vt:lpstr>Этапы строительства автомобильной дороги</vt:lpstr>
      <vt:lpstr>Последующие работы можно разделить на такие этапы:</vt:lpstr>
      <vt:lpstr>Этапы строительства дорог</vt:lpstr>
      <vt:lpstr>Спецтехника, используемая при строительстве автомобильной дороги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ФЗ № 257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о строительстве дорог</dc:title>
  <dc:creator>Pavel Popov</dc:creator>
  <cp:lastModifiedBy>Alexander Mikhailov</cp:lastModifiedBy>
  <cp:revision>153</cp:revision>
  <dcterms:created xsi:type="dcterms:W3CDTF">2019-12-03T07:28:49Z</dcterms:created>
  <dcterms:modified xsi:type="dcterms:W3CDTF">2021-02-09T11:55:13Z</dcterms:modified>
</cp:coreProperties>
</file>